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 id="2147483732" r:id="rId3"/>
  </p:sldMasterIdLst>
  <p:notesMasterIdLst>
    <p:notesMasterId r:id="rId21"/>
  </p:notesMasterIdLst>
  <p:sldIdLst>
    <p:sldId id="256" r:id="rId4"/>
    <p:sldId id="348" r:id="rId5"/>
    <p:sldId id="349" r:id="rId6"/>
    <p:sldId id="350" r:id="rId7"/>
    <p:sldId id="351" r:id="rId8"/>
    <p:sldId id="352" r:id="rId9"/>
    <p:sldId id="353" r:id="rId10"/>
    <p:sldId id="339" r:id="rId11"/>
    <p:sldId id="340" r:id="rId12"/>
    <p:sldId id="341" r:id="rId13"/>
    <p:sldId id="342" r:id="rId14"/>
    <p:sldId id="343" r:id="rId15"/>
    <p:sldId id="344" r:id="rId16"/>
    <p:sldId id="345" r:id="rId17"/>
    <p:sldId id="346" r:id="rId18"/>
    <p:sldId id="347" r:id="rId19"/>
    <p:sldId id="326" r:id="rId20"/>
  </p:sldIdLst>
  <p:sldSz cx="9144000" cy="6858000" type="screen4x3"/>
  <p:notesSz cx="6735763" cy="9869488"/>
  <p:defaultTextStyle>
    <a:defPPr>
      <a:defRPr lang="ru-RU"/>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8034E78-7F5D-4C2E-B375-FC64B27BC917}" styleName="Темный стиль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82" autoAdjust="0"/>
    <p:restoredTop sz="93716" autoAdjust="0"/>
  </p:normalViewPr>
  <p:slideViewPr>
    <p:cSldViewPr>
      <p:cViewPr varScale="1">
        <p:scale>
          <a:sx n="65" d="100"/>
          <a:sy n="65" d="100"/>
        </p:scale>
        <p:origin x="136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B95CF0-47DB-4A34-AF72-D27A71A67D64}" type="doc">
      <dgm:prSet loTypeId="urn:microsoft.com/office/officeart/2005/8/layout/hierarchy1" loCatId="hierarchy" qsTypeId="urn:microsoft.com/office/officeart/2005/8/quickstyle/simple3" qsCatId="simple" csTypeId="urn:microsoft.com/office/officeart/2005/8/colors/colorful5" csCatId="colorful" phldr="1"/>
      <dgm:spPr/>
      <dgm:t>
        <a:bodyPr/>
        <a:lstStyle/>
        <a:p>
          <a:endParaRPr lang="ru-RU"/>
        </a:p>
      </dgm:t>
    </dgm:pt>
    <dgm:pt modelId="{35E16B51-8D1A-44D1-B868-3E11748DDCE0}">
      <dgm:prSet phldrT="[Текст]" custT="1"/>
      <dgm:spPr/>
      <dgm:t>
        <a:bodyPr/>
        <a:lstStyle/>
        <a:p>
          <a:r>
            <a:rPr lang="ru-RU" sz="1800" dirty="0">
              <a:latin typeface="Times New Roman" panose="02020603050405020304" pitchFamily="18" charset="0"/>
              <a:cs typeface="Times New Roman" panose="02020603050405020304" pitchFamily="18" charset="0"/>
            </a:rPr>
            <a:t>Бизнес</a:t>
          </a:r>
        </a:p>
      </dgm:t>
    </dgm:pt>
    <dgm:pt modelId="{2CB72811-B098-44BE-904D-A683EA755E92}" type="parTrans" cxnId="{C0F2C184-2C48-4C69-9CC6-4107A7F8F761}">
      <dgm:prSet/>
      <dgm:spPr/>
      <dgm:t>
        <a:bodyPr/>
        <a:lstStyle/>
        <a:p>
          <a:endParaRPr lang="ru-RU" sz="1800">
            <a:latin typeface="Times New Roman" panose="02020603050405020304" pitchFamily="18" charset="0"/>
            <a:cs typeface="Times New Roman" panose="02020603050405020304" pitchFamily="18" charset="0"/>
          </a:endParaRPr>
        </a:p>
      </dgm:t>
    </dgm:pt>
    <dgm:pt modelId="{BC089687-3309-4269-BC99-13945C714E86}" type="sibTrans" cxnId="{C0F2C184-2C48-4C69-9CC6-4107A7F8F761}">
      <dgm:prSet custT="1"/>
      <dgm:spPr/>
      <dgm:t>
        <a:bodyPr/>
        <a:lstStyle/>
        <a:p>
          <a:endParaRPr lang="ru-RU" sz="1800">
            <a:latin typeface="Times New Roman" panose="02020603050405020304" pitchFamily="18" charset="0"/>
            <a:cs typeface="Times New Roman" panose="02020603050405020304" pitchFamily="18" charset="0"/>
          </a:endParaRPr>
        </a:p>
      </dgm:t>
    </dgm:pt>
    <dgm:pt modelId="{3AE2A690-FCD8-4A69-8C40-BE251419AF13}" type="asst">
      <dgm:prSet phldrT="[Текст]" custT="1"/>
      <dgm:spPr/>
      <dgm:t>
        <a:bodyPr/>
        <a:lstStyle/>
        <a:p>
          <a:r>
            <a:rPr lang="ru-RU" sz="1800" dirty="0" err="1">
              <a:latin typeface="Times New Roman" panose="02020603050405020304" pitchFamily="18" charset="0"/>
              <a:cs typeface="Times New Roman" panose="02020603050405020304" pitchFamily="18" charset="0"/>
            </a:rPr>
            <a:t>Кәсіпкерлік</a:t>
          </a:r>
          <a:endParaRPr lang="ru-RU" sz="1800" dirty="0">
            <a:latin typeface="Times New Roman" panose="02020603050405020304" pitchFamily="18" charset="0"/>
            <a:cs typeface="Times New Roman" panose="02020603050405020304" pitchFamily="18" charset="0"/>
          </a:endParaRPr>
        </a:p>
      </dgm:t>
    </dgm:pt>
    <dgm:pt modelId="{CB7D546F-CA57-4C80-8886-03E1D3855BE3}" type="parTrans" cxnId="{A615AEA2-303A-4191-B950-D7C00F1364CD}">
      <dgm:prSet/>
      <dgm:spPr/>
      <dgm:t>
        <a:bodyPr/>
        <a:lstStyle/>
        <a:p>
          <a:endParaRPr lang="ru-RU" sz="1800">
            <a:latin typeface="Times New Roman" panose="02020603050405020304" pitchFamily="18" charset="0"/>
            <a:cs typeface="Times New Roman" panose="02020603050405020304" pitchFamily="18" charset="0"/>
          </a:endParaRPr>
        </a:p>
      </dgm:t>
    </dgm:pt>
    <dgm:pt modelId="{FE63C539-EB06-4CA7-BC8C-E2E250D60222}" type="sibTrans" cxnId="{A615AEA2-303A-4191-B950-D7C00F1364CD}">
      <dgm:prSet custT="1"/>
      <dgm:spPr/>
      <dgm:t>
        <a:bodyPr/>
        <a:lstStyle/>
        <a:p>
          <a:endParaRPr lang="ru-RU" sz="1800">
            <a:latin typeface="Times New Roman" panose="02020603050405020304" pitchFamily="18" charset="0"/>
            <a:cs typeface="Times New Roman" panose="02020603050405020304" pitchFamily="18" charset="0"/>
          </a:endParaRPr>
        </a:p>
      </dgm:t>
    </dgm:pt>
    <dgm:pt modelId="{225240CF-9038-4BFD-9B63-E27D25F4E967}" type="asst">
      <dgm:prSet phldrT="[Текст]" custT="1"/>
      <dgm:spPr/>
      <dgm:t>
        <a:bodyPr/>
        <a:lstStyle/>
        <a:p>
          <a:r>
            <a:rPr lang="ru-RU" sz="1800" dirty="0">
              <a:latin typeface="Times New Roman" panose="02020603050405020304" pitchFamily="18" charset="0"/>
              <a:cs typeface="Times New Roman" panose="02020603050405020304" pitchFamily="18" charset="0"/>
            </a:rPr>
            <a:t>Коммерция</a:t>
          </a:r>
        </a:p>
      </dgm:t>
    </dgm:pt>
    <dgm:pt modelId="{83540F21-0A1F-424C-A5E6-917175D29DFA}" type="parTrans" cxnId="{F0E6519E-A274-4E8C-8F87-F74F85C35F80}">
      <dgm:prSet/>
      <dgm:spPr/>
      <dgm:t>
        <a:bodyPr/>
        <a:lstStyle/>
        <a:p>
          <a:endParaRPr lang="ru-RU" sz="1800">
            <a:latin typeface="Times New Roman" panose="02020603050405020304" pitchFamily="18" charset="0"/>
            <a:cs typeface="Times New Roman" panose="02020603050405020304" pitchFamily="18" charset="0"/>
          </a:endParaRPr>
        </a:p>
      </dgm:t>
    </dgm:pt>
    <dgm:pt modelId="{DCEB805F-4CC4-4C76-AB8B-C71772A3C061}" type="sibTrans" cxnId="{F0E6519E-A274-4E8C-8F87-F74F85C35F80}">
      <dgm:prSet custT="1"/>
      <dgm:spPr/>
      <dgm:t>
        <a:bodyPr/>
        <a:lstStyle/>
        <a:p>
          <a:endParaRPr lang="ru-RU" sz="1800">
            <a:latin typeface="Times New Roman" panose="02020603050405020304" pitchFamily="18" charset="0"/>
            <a:cs typeface="Times New Roman" panose="02020603050405020304" pitchFamily="18" charset="0"/>
          </a:endParaRPr>
        </a:p>
      </dgm:t>
    </dgm:pt>
    <dgm:pt modelId="{3833F851-ED03-440E-9980-98BCE94F5203}" type="asst">
      <dgm:prSet phldrT="[Текст]" custT="1"/>
      <dgm:spPr/>
      <dgm:t>
        <a:bodyPr/>
        <a:lstStyle/>
        <a:p>
          <a:r>
            <a:rPr lang="ru-RU" sz="1800" dirty="0" err="1">
              <a:latin typeface="Times New Roman" panose="02020603050405020304" pitchFamily="18" charset="0"/>
              <a:cs typeface="Times New Roman" panose="02020603050405020304" pitchFamily="18" charset="0"/>
            </a:rPr>
            <a:t>Материалдық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емес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саладағы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шаруашылық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қызмет</a:t>
          </a:r>
          <a:endParaRPr lang="ru-RU" sz="1800" dirty="0">
            <a:latin typeface="Times New Roman" panose="02020603050405020304" pitchFamily="18" charset="0"/>
            <a:cs typeface="Times New Roman" panose="02020603050405020304" pitchFamily="18" charset="0"/>
          </a:endParaRPr>
        </a:p>
      </dgm:t>
    </dgm:pt>
    <dgm:pt modelId="{CA378BF7-D108-4F96-87B8-0348B8E9CA18}" type="parTrans" cxnId="{CB07BDFF-4FE5-466D-A8B8-27DC62FDD68D}">
      <dgm:prSet/>
      <dgm:spPr/>
      <dgm:t>
        <a:bodyPr/>
        <a:lstStyle/>
        <a:p>
          <a:endParaRPr lang="ru-RU" sz="1800">
            <a:latin typeface="Times New Roman" panose="02020603050405020304" pitchFamily="18" charset="0"/>
            <a:cs typeface="Times New Roman" panose="02020603050405020304" pitchFamily="18" charset="0"/>
          </a:endParaRPr>
        </a:p>
      </dgm:t>
    </dgm:pt>
    <dgm:pt modelId="{68C2C9B3-F276-4978-886E-5C680007FD46}" type="sibTrans" cxnId="{CB07BDFF-4FE5-466D-A8B8-27DC62FDD68D}">
      <dgm:prSet custT="1"/>
      <dgm:spPr/>
      <dgm:t>
        <a:bodyPr/>
        <a:lstStyle/>
        <a:p>
          <a:endParaRPr lang="ru-RU" sz="1800">
            <a:latin typeface="Times New Roman" panose="02020603050405020304" pitchFamily="18" charset="0"/>
            <a:cs typeface="Times New Roman" panose="02020603050405020304" pitchFamily="18" charset="0"/>
          </a:endParaRPr>
        </a:p>
      </dgm:t>
    </dgm:pt>
    <dgm:pt modelId="{D3285020-EB2D-4210-A2DF-4CEF08B0940D}" type="asst">
      <dgm:prSet phldrT="[Текст]" custT="1"/>
      <dgm:spPr/>
      <dgm:t>
        <a:bodyPr/>
        <a:lstStyle/>
        <a:p>
          <a:r>
            <a:rPr lang="ru-RU" sz="1800" dirty="0" err="1">
              <a:latin typeface="Times New Roman" panose="02020603050405020304" pitchFamily="18" charset="0"/>
              <a:cs typeface="Times New Roman" panose="02020603050405020304" pitchFamily="18" charset="0"/>
            </a:rPr>
            <a:t>Материалдық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өндіріс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саласындағы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шаруашылық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қызмет</a:t>
          </a:r>
          <a:endParaRPr lang="ru-RU" sz="1800" dirty="0">
            <a:latin typeface="Times New Roman" panose="02020603050405020304" pitchFamily="18" charset="0"/>
            <a:cs typeface="Times New Roman" panose="02020603050405020304" pitchFamily="18" charset="0"/>
          </a:endParaRPr>
        </a:p>
      </dgm:t>
    </dgm:pt>
    <dgm:pt modelId="{ABD4F8D3-CCBA-422F-9FCA-0D720C52989F}" type="parTrans" cxnId="{B8EF2587-70F2-4DFD-9B13-CC2DC9505728}">
      <dgm:prSet/>
      <dgm:spPr/>
      <dgm:t>
        <a:bodyPr/>
        <a:lstStyle/>
        <a:p>
          <a:endParaRPr lang="ru-RU" sz="1800">
            <a:latin typeface="Times New Roman" panose="02020603050405020304" pitchFamily="18" charset="0"/>
            <a:cs typeface="Times New Roman" panose="02020603050405020304" pitchFamily="18" charset="0"/>
          </a:endParaRPr>
        </a:p>
      </dgm:t>
    </dgm:pt>
    <dgm:pt modelId="{3E4CFCC4-5E03-432E-9FB8-7D423577A29F}" type="sibTrans" cxnId="{B8EF2587-70F2-4DFD-9B13-CC2DC9505728}">
      <dgm:prSet custT="1"/>
      <dgm:spPr/>
      <dgm:t>
        <a:bodyPr/>
        <a:lstStyle/>
        <a:p>
          <a:endParaRPr lang="ru-RU" sz="1800">
            <a:latin typeface="Times New Roman" panose="02020603050405020304" pitchFamily="18" charset="0"/>
            <a:cs typeface="Times New Roman" panose="02020603050405020304" pitchFamily="18" charset="0"/>
          </a:endParaRPr>
        </a:p>
      </dgm:t>
    </dgm:pt>
    <dgm:pt modelId="{ADBEFC6A-B6DB-4497-9CB6-C790B8EBF0F4}" type="asst">
      <dgm:prSet phldrT="[Текст]" custT="1"/>
      <dgm:spPr/>
      <dgm:t>
        <a:bodyPr/>
        <a:lstStyle/>
        <a:p>
          <a:r>
            <a:rPr lang="ru-RU" sz="1800" i="1" dirty="0" err="1">
              <a:latin typeface="Times New Roman" panose="02020603050405020304" pitchFamily="18" charset="0"/>
              <a:cs typeface="Times New Roman" panose="02020603050405020304" pitchFamily="18" charset="0"/>
            </a:rPr>
            <a:t>Өнімдер</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Заттар</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Ойыншықтар</a:t>
          </a:r>
          <a:endParaRPr lang="ru-RU" sz="1800" i="1" dirty="0">
            <a:latin typeface="Times New Roman" panose="02020603050405020304" pitchFamily="18" charset="0"/>
            <a:cs typeface="Times New Roman" panose="02020603050405020304" pitchFamily="18" charset="0"/>
          </a:endParaRPr>
        </a:p>
      </dgm:t>
    </dgm:pt>
    <dgm:pt modelId="{28A2B209-D1C4-49C1-8CFC-5E1368F1E92E}" type="parTrans" cxnId="{508E7C1B-7E0C-49D4-867B-112B0655AC9F}">
      <dgm:prSet/>
      <dgm:spPr/>
      <dgm:t>
        <a:bodyPr/>
        <a:lstStyle/>
        <a:p>
          <a:endParaRPr lang="ru-RU" sz="1800">
            <a:latin typeface="Times New Roman" panose="02020603050405020304" pitchFamily="18" charset="0"/>
            <a:cs typeface="Times New Roman" panose="02020603050405020304" pitchFamily="18" charset="0"/>
          </a:endParaRPr>
        </a:p>
      </dgm:t>
    </dgm:pt>
    <dgm:pt modelId="{D04F6D79-6C33-4FFC-884C-6200E6E90A7B}" type="sibTrans" cxnId="{508E7C1B-7E0C-49D4-867B-112B0655AC9F}">
      <dgm:prSet custT="1"/>
      <dgm:spPr/>
      <dgm:t>
        <a:bodyPr/>
        <a:lstStyle/>
        <a:p>
          <a:endParaRPr lang="ru-RU" sz="1800">
            <a:latin typeface="Times New Roman" panose="02020603050405020304" pitchFamily="18" charset="0"/>
            <a:cs typeface="Times New Roman" panose="02020603050405020304" pitchFamily="18" charset="0"/>
          </a:endParaRPr>
        </a:p>
      </dgm:t>
    </dgm:pt>
    <dgm:pt modelId="{5825726B-108C-4B1C-BE7D-4C689FE1CCB7}" type="asst">
      <dgm:prSet phldrT="[Текст]" custT="1"/>
      <dgm:spPr/>
      <dgm:t>
        <a:bodyPr/>
        <a:lstStyle/>
        <a:p>
          <a:r>
            <a:rPr lang="ru-RU" sz="1800" i="1" dirty="0">
              <a:latin typeface="Times New Roman" panose="02020603050405020304" pitchFamily="18" charset="0"/>
              <a:cs typeface="Times New Roman" panose="02020603050405020304" pitchFamily="18" charset="0"/>
            </a:rPr>
            <a:t>Нотариус; </a:t>
          </a:r>
          <a:r>
            <a:rPr lang="ru-RU" sz="1800" i="1" dirty="0" err="1">
              <a:latin typeface="Times New Roman" panose="02020603050405020304" pitchFamily="18" charset="0"/>
              <a:cs typeface="Times New Roman" panose="02020603050405020304" pitchFamily="18" charset="0"/>
            </a:rPr>
            <a:t>Мұғалім</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Шаштараз</a:t>
          </a:r>
          <a:endParaRPr lang="ru-RU" sz="1800" i="1" dirty="0">
            <a:latin typeface="Times New Roman" panose="02020603050405020304" pitchFamily="18" charset="0"/>
            <a:cs typeface="Times New Roman" panose="02020603050405020304" pitchFamily="18" charset="0"/>
          </a:endParaRPr>
        </a:p>
      </dgm:t>
    </dgm:pt>
    <dgm:pt modelId="{96298849-A5AF-4C13-8BF0-0C49A7DFC20E}" type="parTrans" cxnId="{2FCA6595-9D23-4078-BADC-E94BDF0EFDB5}">
      <dgm:prSet/>
      <dgm:spPr/>
      <dgm:t>
        <a:bodyPr/>
        <a:lstStyle/>
        <a:p>
          <a:endParaRPr lang="ru-RU" sz="1800">
            <a:latin typeface="Times New Roman" panose="02020603050405020304" pitchFamily="18" charset="0"/>
            <a:cs typeface="Times New Roman" panose="02020603050405020304" pitchFamily="18" charset="0"/>
          </a:endParaRPr>
        </a:p>
      </dgm:t>
    </dgm:pt>
    <dgm:pt modelId="{4C93D6A3-4A81-4C29-853A-0CBE939DC5C7}" type="sibTrans" cxnId="{2FCA6595-9D23-4078-BADC-E94BDF0EFDB5}">
      <dgm:prSet custT="1"/>
      <dgm:spPr/>
      <dgm:t>
        <a:bodyPr/>
        <a:lstStyle/>
        <a:p>
          <a:endParaRPr lang="ru-RU" sz="1800">
            <a:latin typeface="Times New Roman" panose="02020603050405020304" pitchFamily="18" charset="0"/>
            <a:cs typeface="Times New Roman" panose="02020603050405020304" pitchFamily="18" charset="0"/>
          </a:endParaRPr>
        </a:p>
      </dgm:t>
    </dgm:pt>
    <dgm:pt modelId="{AF707BD0-6FAC-4C37-8B37-8F3F7C564DB0}" type="pres">
      <dgm:prSet presAssocID="{B4B95CF0-47DB-4A34-AF72-D27A71A67D64}" presName="hierChild1" presStyleCnt="0">
        <dgm:presLayoutVars>
          <dgm:chPref val="1"/>
          <dgm:dir/>
          <dgm:animOne val="branch"/>
          <dgm:animLvl val="lvl"/>
          <dgm:resizeHandles/>
        </dgm:presLayoutVars>
      </dgm:prSet>
      <dgm:spPr/>
      <dgm:t>
        <a:bodyPr/>
        <a:lstStyle/>
        <a:p>
          <a:endParaRPr lang="ru-RU"/>
        </a:p>
      </dgm:t>
    </dgm:pt>
    <dgm:pt modelId="{463BF9DC-57DD-4339-A730-548FBB83B99B}" type="pres">
      <dgm:prSet presAssocID="{35E16B51-8D1A-44D1-B868-3E11748DDCE0}" presName="hierRoot1" presStyleCnt="0"/>
      <dgm:spPr/>
    </dgm:pt>
    <dgm:pt modelId="{E3316935-4616-4F51-B59B-A8D1506B5410}" type="pres">
      <dgm:prSet presAssocID="{35E16B51-8D1A-44D1-B868-3E11748DDCE0}" presName="composite" presStyleCnt="0"/>
      <dgm:spPr/>
    </dgm:pt>
    <dgm:pt modelId="{29E29098-058E-4E39-AB9A-F5FBA6213A85}" type="pres">
      <dgm:prSet presAssocID="{35E16B51-8D1A-44D1-B868-3E11748DDCE0}" presName="background" presStyleLbl="node0" presStyleIdx="0" presStyleCnt="1"/>
      <dgm:spPr/>
    </dgm:pt>
    <dgm:pt modelId="{FFBC365C-22A5-44BA-B16F-7B72CFAB814B}" type="pres">
      <dgm:prSet presAssocID="{35E16B51-8D1A-44D1-B868-3E11748DDCE0}" presName="text" presStyleLbl="fgAcc0" presStyleIdx="0" presStyleCnt="1">
        <dgm:presLayoutVars>
          <dgm:chPref val="3"/>
        </dgm:presLayoutVars>
      </dgm:prSet>
      <dgm:spPr/>
      <dgm:t>
        <a:bodyPr/>
        <a:lstStyle/>
        <a:p>
          <a:endParaRPr lang="ru-RU"/>
        </a:p>
      </dgm:t>
    </dgm:pt>
    <dgm:pt modelId="{59014E3E-714F-48F4-B9C8-8E53ECA774E9}" type="pres">
      <dgm:prSet presAssocID="{35E16B51-8D1A-44D1-B868-3E11748DDCE0}" presName="hierChild2" presStyleCnt="0"/>
      <dgm:spPr/>
    </dgm:pt>
    <dgm:pt modelId="{A39A5053-84C8-4D0C-8342-2F1027AAB312}" type="pres">
      <dgm:prSet presAssocID="{CB7D546F-CA57-4C80-8886-03E1D3855BE3}" presName="Name10" presStyleLbl="parChTrans1D2" presStyleIdx="0" presStyleCnt="2"/>
      <dgm:spPr/>
      <dgm:t>
        <a:bodyPr/>
        <a:lstStyle/>
        <a:p>
          <a:endParaRPr lang="ru-RU"/>
        </a:p>
      </dgm:t>
    </dgm:pt>
    <dgm:pt modelId="{41186872-37B7-4AAE-B23E-746558E91689}" type="pres">
      <dgm:prSet presAssocID="{3AE2A690-FCD8-4A69-8C40-BE251419AF13}" presName="hierRoot2" presStyleCnt="0"/>
      <dgm:spPr/>
    </dgm:pt>
    <dgm:pt modelId="{BC1F90CF-D84E-4ABC-BA2A-9188ECF0AF0B}" type="pres">
      <dgm:prSet presAssocID="{3AE2A690-FCD8-4A69-8C40-BE251419AF13}" presName="composite2" presStyleCnt="0"/>
      <dgm:spPr/>
    </dgm:pt>
    <dgm:pt modelId="{485091EC-9B56-438B-9141-CC5206AFDB1B}" type="pres">
      <dgm:prSet presAssocID="{3AE2A690-FCD8-4A69-8C40-BE251419AF13}" presName="background2" presStyleLbl="asst1" presStyleIdx="0" presStyleCnt="6"/>
      <dgm:spPr/>
    </dgm:pt>
    <dgm:pt modelId="{50D4F463-2790-49E6-AB16-02FF1AD6AA50}" type="pres">
      <dgm:prSet presAssocID="{3AE2A690-FCD8-4A69-8C40-BE251419AF13}" presName="text2" presStyleLbl="fgAcc2" presStyleIdx="0" presStyleCnt="2" custScaleX="157106" custScaleY="64351">
        <dgm:presLayoutVars>
          <dgm:chPref val="3"/>
        </dgm:presLayoutVars>
      </dgm:prSet>
      <dgm:spPr/>
      <dgm:t>
        <a:bodyPr/>
        <a:lstStyle/>
        <a:p>
          <a:endParaRPr lang="ru-RU"/>
        </a:p>
      </dgm:t>
    </dgm:pt>
    <dgm:pt modelId="{ED643FCE-8B78-4D86-A0D4-9A895544B6A2}" type="pres">
      <dgm:prSet presAssocID="{3AE2A690-FCD8-4A69-8C40-BE251419AF13}" presName="hierChild3" presStyleCnt="0"/>
      <dgm:spPr/>
    </dgm:pt>
    <dgm:pt modelId="{2E5CA5CC-2728-4837-82EA-CCA726C297C2}" type="pres">
      <dgm:prSet presAssocID="{ABD4F8D3-CCBA-422F-9FCA-0D720C52989F}" presName="Name17" presStyleLbl="parChTrans1D3" presStyleIdx="0" presStyleCnt="2"/>
      <dgm:spPr/>
      <dgm:t>
        <a:bodyPr/>
        <a:lstStyle/>
        <a:p>
          <a:endParaRPr lang="ru-RU"/>
        </a:p>
      </dgm:t>
    </dgm:pt>
    <dgm:pt modelId="{967CBCA8-B8CA-4A35-9A17-36E3A274A8BC}" type="pres">
      <dgm:prSet presAssocID="{D3285020-EB2D-4210-A2DF-4CEF08B0940D}" presName="hierRoot3" presStyleCnt="0"/>
      <dgm:spPr/>
    </dgm:pt>
    <dgm:pt modelId="{48FA34C2-1309-4DA0-8E42-CFC30DB14B83}" type="pres">
      <dgm:prSet presAssocID="{D3285020-EB2D-4210-A2DF-4CEF08B0940D}" presName="composite3" presStyleCnt="0"/>
      <dgm:spPr/>
    </dgm:pt>
    <dgm:pt modelId="{6DC8EF8A-F41C-4532-BF20-7C5769DB6021}" type="pres">
      <dgm:prSet presAssocID="{D3285020-EB2D-4210-A2DF-4CEF08B0940D}" presName="background3" presStyleLbl="asst1" presStyleIdx="1" presStyleCnt="6"/>
      <dgm:spPr/>
    </dgm:pt>
    <dgm:pt modelId="{D51E1F61-F1D2-4B93-9562-3E0499FB64D9}" type="pres">
      <dgm:prSet presAssocID="{D3285020-EB2D-4210-A2DF-4CEF08B0940D}" presName="text3" presStyleLbl="fgAcc3" presStyleIdx="0" presStyleCnt="2" custScaleX="159838">
        <dgm:presLayoutVars>
          <dgm:chPref val="3"/>
        </dgm:presLayoutVars>
      </dgm:prSet>
      <dgm:spPr/>
      <dgm:t>
        <a:bodyPr/>
        <a:lstStyle/>
        <a:p>
          <a:endParaRPr lang="ru-RU"/>
        </a:p>
      </dgm:t>
    </dgm:pt>
    <dgm:pt modelId="{FAF1C76C-3EE2-4B22-ADF7-127D9A49A129}" type="pres">
      <dgm:prSet presAssocID="{D3285020-EB2D-4210-A2DF-4CEF08B0940D}" presName="hierChild4" presStyleCnt="0"/>
      <dgm:spPr/>
    </dgm:pt>
    <dgm:pt modelId="{58226643-F692-4C41-B095-0BC76DB00F01}" type="pres">
      <dgm:prSet presAssocID="{28A2B209-D1C4-49C1-8CFC-5E1368F1E92E}" presName="Name23" presStyleLbl="parChTrans1D4" presStyleIdx="0" presStyleCnt="2"/>
      <dgm:spPr/>
      <dgm:t>
        <a:bodyPr/>
        <a:lstStyle/>
        <a:p>
          <a:endParaRPr lang="ru-RU"/>
        </a:p>
      </dgm:t>
    </dgm:pt>
    <dgm:pt modelId="{5E7D3337-FF06-46F2-8C28-06BCEA06636F}" type="pres">
      <dgm:prSet presAssocID="{ADBEFC6A-B6DB-4497-9CB6-C790B8EBF0F4}" presName="hierRoot4" presStyleCnt="0"/>
      <dgm:spPr/>
    </dgm:pt>
    <dgm:pt modelId="{7E03008B-832F-442D-9579-0859BF555DED}" type="pres">
      <dgm:prSet presAssocID="{ADBEFC6A-B6DB-4497-9CB6-C790B8EBF0F4}" presName="composite4" presStyleCnt="0"/>
      <dgm:spPr/>
    </dgm:pt>
    <dgm:pt modelId="{A88CACE5-0699-4AE0-9225-BA415F7BC0E8}" type="pres">
      <dgm:prSet presAssocID="{ADBEFC6A-B6DB-4497-9CB6-C790B8EBF0F4}" presName="background4" presStyleLbl="asst1" presStyleIdx="2" presStyleCnt="6"/>
      <dgm:spPr/>
    </dgm:pt>
    <dgm:pt modelId="{C6C5CFF4-2E12-4C01-85CE-B53E1004D979}" type="pres">
      <dgm:prSet presAssocID="{ADBEFC6A-B6DB-4497-9CB6-C790B8EBF0F4}" presName="text4" presStyleLbl="fgAcc4" presStyleIdx="0" presStyleCnt="2" custScaleX="117235">
        <dgm:presLayoutVars>
          <dgm:chPref val="3"/>
        </dgm:presLayoutVars>
      </dgm:prSet>
      <dgm:spPr/>
      <dgm:t>
        <a:bodyPr/>
        <a:lstStyle/>
        <a:p>
          <a:endParaRPr lang="ru-RU"/>
        </a:p>
      </dgm:t>
    </dgm:pt>
    <dgm:pt modelId="{D2CEE198-DD4D-43B4-936A-50DF439A3A7E}" type="pres">
      <dgm:prSet presAssocID="{ADBEFC6A-B6DB-4497-9CB6-C790B8EBF0F4}" presName="hierChild5" presStyleCnt="0"/>
      <dgm:spPr/>
    </dgm:pt>
    <dgm:pt modelId="{CE1028AA-4A7E-409F-A143-ABF19F7B59B3}" type="pres">
      <dgm:prSet presAssocID="{83540F21-0A1F-424C-A5E6-917175D29DFA}" presName="Name10" presStyleLbl="parChTrans1D2" presStyleIdx="1" presStyleCnt="2"/>
      <dgm:spPr/>
      <dgm:t>
        <a:bodyPr/>
        <a:lstStyle/>
        <a:p>
          <a:endParaRPr lang="ru-RU"/>
        </a:p>
      </dgm:t>
    </dgm:pt>
    <dgm:pt modelId="{29823179-19B9-40E0-84E8-054DAE67C2C7}" type="pres">
      <dgm:prSet presAssocID="{225240CF-9038-4BFD-9B63-E27D25F4E967}" presName="hierRoot2" presStyleCnt="0"/>
      <dgm:spPr/>
    </dgm:pt>
    <dgm:pt modelId="{BAF0EE27-7752-4424-80E4-432921E1B5ED}" type="pres">
      <dgm:prSet presAssocID="{225240CF-9038-4BFD-9B63-E27D25F4E967}" presName="composite2" presStyleCnt="0"/>
      <dgm:spPr/>
    </dgm:pt>
    <dgm:pt modelId="{A0CAEA12-F722-4B29-AE21-D9D0F0CBC524}" type="pres">
      <dgm:prSet presAssocID="{225240CF-9038-4BFD-9B63-E27D25F4E967}" presName="background2" presStyleLbl="asst1" presStyleIdx="3" presStyleCnt="6"/>
      <dgm:spPr/>
    </dgm:pt>
    <dgm:pt modelId="{1A74A151-8E2C-4A92-8298-971913401609}" type="pres">
      <dgm:prSet presAssocID="{225240CF-9038-4BFD-9B63-E27D25F4E967}" presName="text2" presStyleLbl="fgAcc2" presStyleIdx="1" presStyleCnt="2" custScaleX="159109" custScaleY="64351">
        <dgm:presLayoutVars>
          <dgm:chPref val="3"/>
        </dgm:presLayoutVars>
      </dgm:prSet>
      <dgm:spPr/>
      <dgm:t>
        <a:bodyPr/>
        <a:lstStyle/>
        <a:p>
          <a:endParaRPr lang="ru-RU"/>
        </a:p>
      </dgm:t>
    </dgm:pt>
    <dgm:pt modelId="{6E31B22D-1565-4A4E-8A0D-DADB3709ACD0}" type="pres">
      <dgm:prSet presAssocID="{225240CF-9038-4BFD-9B63-E27D25F4E967}" presName="hierChild3" presStyleCnt="0"/>
      <dgm:spPr/>
    </dgm:pt>
    <dgm:pt modelId="{051492F0-FB89-4E59-8D11-75B3D273713B}" type="pres">
      <dgm:prSet presAssocID="{CA378BF7-D108-4F96-87B8-0348B8E9CA18}" presName="Name17" presStyleLbl="parChTrans1D3" presStyleIdx="1" presStyleCnt="2"/>
      <dgm:spPr/>
      <dgm:t>
        <a:bodyPr/>
        <a:lstStyle/>
        <a:p>
          <a:endParaRPr lang="ru-RU"/>
        </a:p>
      </dgm:t>
    </dgm:pt>
    <dgm:pt modelId="{41628B57-EE22-4379-A8E0-7FA58F8A15E2}" type="pres">
      <dgm:prSet presAssocID="{3833F851-ED03-440E-9980-98BCE94F5203}" presName="hierRoot3" presStyleCnt="0"/>
      <dgm:spPr/>
    </dgm:pt>
    <dgm:pt modelId="{9117152F-3955-4749-B54D-17E483D5CE87}" type="pres">
      <dgm:prSet presAssocID="{3833F851-ED03-440E-9980-98BCE94F5203}" presName="composite3" presStyleCnt="0"/>
      <dgm:spPr/>
    </dgm:pt>
    <dgm:pt modelId="{D7B638F9-2A4C-41C0-8B9F-0C6EBA8ECBC3}" type="pres">
      <dgm:prSet presAssocID="{3833F851-ED03-440E-9980-98BCE94F5203}" presName="background3" presStyleLbl="asst1" presStyleIdx="4" presStyleCnt="6"/>
      <dgm:spPr/>
    </dgm:pt>
    <dgm:pt modelId="{7329734A-4050-4D22-9F1C-B9D1EE73075E}" type="pres">
      <dgm:prSet presAssocID="{3833F851-ED03-440E-9980-98BCE94F5203}" presName="text3" presStyleLbl="fgAcc3" presStyleIdx="1" presStyleCnt="2" custScaleX="154100">
        <dgm:presLayoutVars>
          <dgm:chPref val="3"/>
        </dgm:presLayoutVars>
      </dgm:prSet>
      <dgm:spPr/>
      <dgm:t>
        <a:bodyPr/>
        <a:lstStyle/>
        <a:p>
          <a:endParaRPr lang="ru-RU"/>
        </a:p>
      </dgm:t>
    </dgm:pt>
    <dgm:pt modelId="{2850B171-84E9-4BE0-9A13-B7C90D106443}" type="pres">
      <dgm:prSet presAssocID="{3833F851-ED03-440E-9980-98BCE94F5203}" presName="hierChild4" presStyleCnt="0"/>
      <dgm:spPr/>
    </dgm:pt>
    <dgm:pt modelId="{C80CFEF4-8E93-4B9F-87B7-6866E20C09C9}" type="pres">
      <dgm:prSet presAssocID="{96298849-A5AF-4C13-8BF0-0C49A7DFC20E}" presName="Name23" presStyleLbl="parChTrans1D4" presStyleIdx="1" presStyleCnt="2"/>
      <dgm:spPr/>
      <dgm:t>
        <a:bodyPr/>
        <a:lstStyle/>
        <a:p>
          <a:endParaRPr lang="ru-RU"/>
        </a:p>
      </dgm:t>
    </dgm:pt>
    <dgm:pt modelId="{086CAE02-180A-4D8A-A83C-FB3D51E0B149}" type="pres">
      <dgm:prSet presAssocID="{5825726B-108C-4B1C-BE7D-4C689FE1CCB7}" presName="hierRoot4" presStyleCnt="0"/>
      <dgm:spPr/>
    </dgm:pt>
    <dgm:pt modelId="{3F377BF0-5232-4B8F-84D0-54D487DBEC3C}" type="pres">
      <dgm:prSet presAssocID="{5825726B-108C-4B1C-BE7D-4C689FE1CCB7}" presName="composite4" presStyleCnt="0"/>
      <dgm:spPr/>
    </dgm:pt>
    <dgm:pt modelId="{6988BA79-3727-4BB5-B21E-F26520A22BF9}" type="pres">
      <dgm:prSet presAssocID="{5825726B-108C-4B1C-BE7D-4C689FE1CCB7}" presName="background4" presStyleLbl="asst1" presStyleIdx="5" presStyleCnt="6"/>
      <dgm:spPr/>
    </dgm:pt>
    <dgm:pt modelId="{827AB9F6-47EE-4438-B186-DC0FA08CC968}" type="pres">
      <dgm:prSet presAssocID="{5825726B-108C-4B1C-BE7D-4C689FE1CCB7}" presName="text4" presStyleLbl="fgAcc4" presStyleIdx="1" presStyleCnt="2">
        <dgm:presLayoutVars>
          <dgm:chPref val="3"/>
        </dgm:presLayoutVars>
      </dgm:prSet>
      <dgm:spPr/>
      <dgm:t>
        <a:bodyPr/>
        <a:lstStyle/>
        <a:p>
          <a:endParaRPr lang="ru-RU"/>
        </a:p>
      </dgm:t>
    </dgm:pt>
    <dgm:pt modelId="{AEAF98FD-64A9-4479-9C03-89B86FCC5766}" type="pres">
      <dgm:prSet presAssocID="{5825726B-108C-4B1C-BE7D-4C689FE1CCB7}" presName="hierChild5" presStyleCnt="0"/>
      <dgm:spPr/>
    </dgm:pt>
  </dgm:ptLst>
  <dgm:cxnLst>
    <dgm:cxn modelId="{87428846-1C72-4839-ADCA-09441856265D}" type="presOf" srcId="{B4B95CF0-47DB-4A34-AF72-D27A71A67D64}" destId="{AF707BD0-6FAC-4C37-8B37-8F3F7C564DB0}" srcOrd="0" destOrd="0" presId="urn:microsoft.com/office/officeart/2005/8/layout/hierarchy1"/>
    <dgm:cxn modelId="{2FCA6595-9D23-4078-BADC-E94BDF0EFDB5}" srcId="{3833F851-ED03-440E-9980-98BCE94F5203}" destId="{5825726B-108C-4B1C-BE7D-4C689FE1CCB7}" srcOrd="0" destOrd="0" parTransId="{96298849-A5AF-4C13-8BF0-0C49A7DFC20E}" sibTransId="{4C93D6A3-4A81-4C29-853A-0CBE939DC5C7}"/>
    <dgm:cxn modelId="{47D10A20-1A56-4C44-915F-C08F83C72DFE}" type="presOf" srcId="{5825726B-108C-4B1C-BE7D-4C689FE1CCB7}" destId="{827AB9F6-47EE-4438-B186-DC0FA08CC968}" srcOrd="0" destOrd="0" presId="urn:microsoft.com/office/officeart/2005/8/layout/hierarchy1"/>
    <dgm:cxn modelId="{B8EF2587-70F2-4DFD-9B13-CC2DC9505728}" srcId="{3AE2A690-FCD8-4A69-8C40-BE251419AF13}" destId="{D3285020-EB2D-4210-A2DF-4CEF08B0940D}" srcOrd="0" destOrd="0" parTransId="{ABD4F8D3-CCBA-422F-9FCA-0D720C52989F}" sibTransId="{3E4CFCC4-5E03-432E-9FB8-7D423577A29F}"/>
    <dgm:cxn modelId="{508E7C1B-7E0C-49D4-867B-112B0655AC9F}" srcId="{D3285020-EB2D-4210-A2DF-4CEF08B0940D}" destId="{ADBEFC6A-B6DB-4497-9CB6-C790B8EBF0F4}" srcOrd="0" destOrd="0" parTransId="{28A2B209-D1C4-49C1-8CFC-5E1368F1E92E}" sibTransId="{D04F6D79-6C33-4FFC-884C-6200E6E90A7B}"/>
    <dgm:cxn modelId="{7A3BF395-C81C-4E65-8F1B-F5582DD289F6}" type="presOf" srcId="{225240CF-9038-4BFD-9B63-E27D25F4E967}" destId="{1A74A151-8E2C-4A92-8298-971913401609}" srcOrd="0" destOrd="0" presId="urn:microsoft.com/office/officeart/2005/8/layout/hierarchy1"/>
    <dgm:cxn modelId="{38AD951B-3D33-4C36-8208-A665178259AF}" type="presOf" srcId="{35E16B51-8D1A-44D1-B868-3E11748DDCE0}" destId="{FFBC365C-22A5-44BA-B16F-7B72CFAB814B}" srcOrd="0" destOrd="0" presId="urn:microsoft.com/office/officeart/2005/8/layout/hierarchy1"/>
    <dgm:cxn modelId="{26402F9D-5890-4DD1-87D5-88FACC2D0C43}" type="presOf" srcId="{28A2B209-D1C4-49C1-8CFC-5E1368F1E92E}" destId="{58226643-F692-4C41-B095-0BC76DB00F01}" srcOrd="0" destOrd="0" presId="urn:microsoft.com/office/officeart/2005/8/layout/hierarchy1"/>
    <dgm:cxn modelId="{9082C86B-634C-4C4B-9FF3-5986123EB64B}" type="presOf" srcId="{ABD4F8D3-CCBA-422F-9FCA-0D720C52989F}" destId="{2E5CA5CC-2728-4837-82EA-CCA726C297C2}" srcOrd="0" destOrd="0" presId="urn:microsoft.com/office/officeart/2005/8/layout/hierarchy1"/>
    <dgm:cxn modelId="{C0DCFDEA-66E1-44CB-AC96-34D9F9ED34E2}" type="presOf" srcId="{CB7D546F-CA57-4C80-8886-03E1D3855BE3}" destId="{A39A5053-84C8-4D0C-8342-2F1027AAB312}" srcOrd="0" destOrd="0" presId="urn:microsoft.com/office/officeart/2005/8/layout/hierarchy1"/>
    <dgm:cxn modelId="{49B74358-ECE5-4063-8639-171A86639CB8}" type="presOf" srcId="{3AE2A690-FCD8-4A69-8C40-BE251419AF13}" destId="{50D4F463-2790-49E6-AB16-02FF1AD6AA50}" srcOrd="0" destOrd="0" presId="urn:microsoft.com/office/officeart/2005/8/layout/hierarchy1"/>
    <dgm:cxn modelId="{A615AEA2-303A-4191-B950-D7C00F1364CD}" srcId="{35E16B51-8D1A-44D1-B868-3E11748DDCE0}" destId="{3AE2A690-FCD8-4A69-8C40-BE251419AF13}" srcOrd="0" destOrd="0" parTransId="{CB7D546F-CA57-4C80-8886-03E1D3855BE3}" sibTransId="{FE63C539-EB06-4CA7-BC8C-E2E250D60222}"/>
    <dgm:cxn modelId="{6F134CE0-FEE9-41B0-A9A7-937394E4A0CE}" type="presOf" srcId="{96298849-A5AF-4C13-8BF0-0C49A7DFC20E}" destId="{C80CFEF4-8E93-4B9F-87B7-6866E20C09C9}" srcOrd="0" destOrd="0" presId="urn:microsoft.com/office/officeart/2005/8/layout/hierarchy1"/>
    <dgm:cxn modelId="{CB07BDFF-4FE5-466D-A8B8-27DC62FDD68D}" srcId="{225240CF-9038-4BFD-9B63-E27D25F4E967}" destId="{3833F851-ED03-440E-9980-98BCE94F5203}" srcOrd="0" destOrd="0" parTransId="{CA378BF7-D108-4F96-87B8-0348B8E9CA18}" sibTransId="{68C2C9B3-F276-4978-886E-5C680007FD46}"/>
    <dgm:cxn modelId="{71729F34-9AF1-4C18-B722-C838DEAFA5CA}" type="presOf" srcId="{ADBEFC6A-B6DB-4497-9CB6-C790B8EBF0F4}" destId="{C6C5CFF4-2E12-4C01-85CE-B53E1004D979}" srcOrd="0" destOrd="0" presId="urn:microsoft.com/office/officeart/2005/8/layout/hierarchy1"/>
    <dgm:cxn modelId="{7E5F1CA6-CD94-4850-AD6B-95B6F47F749F}" type="presOf" srcId="{D3285020-EB2D-4210-A2DF-4CEF08B0940D}" destId="{D51E1F61-F1D2-4B93-9562-3E0499FB64D9}" srcOrd="0" destOrd="0" presId="urn:microsoft.com/office/officeart/2005/8/layout/hierarchy1"/>
    <dgm:cxn modelId="{557DD6C8-3B3F-4DCE-93D5-137D3830D2EC}" type="presOf" srcId="{3833F851-ED03-440E-9980-98BCE94F5203}" destId="{7329734A-4050-4D22-9F1C-B9D1EE73075E}" srcOrd="0" destOrd="0" presId="urn:microsoft.com/office/officeart/2005/8/layout/hierarchy1"/>
    <dgm:cxn modelId="{F0E6519E-A274-4E8C-8F87-F74F85C35F80}" srcId="{35E16B51-8D1A-44D1-B868-3E11748DDCE0}" destId="{225240CF-9038-4BFD-9B63-E27D25F4E967}" srcOrd="1" destOrd="0" parTransId="{83540F21-0A1F-424C-A5E6-917175D29DFA}" sibTransId="{DCEB805F-4CC4-4C76-AB8B-C71772A3C061}"/>
    <dgm:cxn modelId="{BF8EE887-0681-41FA-A168-09FC6D21EEBB}" type="presOf" srcId="{CA378BF7-D108-4F96-87B8-0348B8E9CA18}" destId="{051492F0-FB89-4E59-8D11-75B3D273713B}" srcOrd="0" destOrd="0" presId="urn:microsoft.com/office/officeart/2005/8/layout/hierarchy1"/>
    <dgm:cxn modelId="{C0F2C184-2C48-4C69-9CC6-4107A7F8F761}" srcId="{B4B95CF0-47DB-4A34-AF72-D27A71A67D64}" destId="{35E16B51-8D1A-44D1-B868-3E11748DDCE0}" srcOrd="0" destOrd="0" parTransId="{2CB72811-B098-44BE-904D-A683EA755E92}" sibTransId="{BC089687-3309-4269-BC99-13945C714E86}"/>
    <dgm:cxn modelId="{F612FA34-1605-4CC2-A958-36CC0F026A39}" type="presOf" srcId="{83540F21-0A1F-424C-A5E6-917175D29DFA}" destId="{CE1028AA-4A7E-409F-A143-ABF19F7B59B3}" srcOrd="0" destOrd="0" presId="urn:microsoft.com/office/officeart/2005/8/layout/hierarchy1"/>
    <dgm:cxn modelId="{5655CAD2-2533-4E78-9D2C-FCB201C83690}" type="presParOf" srcId="{AF707BD0-6FAC-4C37-8B37-8F3F7C564DB0}" destId="{463BF9DC-57DD-4339-A730-548FBB83B99B}" srcOrd="0" destOrd="0" presId="urn:microsoft.com/office/officeart/2005/8/layout/hierarchy1"/>
    <dgm:cxn modelId="{8DC3245E-D4FE-42E1-AC94-5AE10657EA98}" type="presParOf" srcId="{463BF9DC-57DD-4339-A730-548FBB83B99B}" destId="{E3316935-4616-4F51-B59B-A8D1506B5410}" srcOrd="0" destOrd="0" presId="urn:microsoft.com/office/officeart/2005/8/layout/hierarchy1"/>
    <dgm:cxn modelId="{9BED899C-906F-4586-A310-2EFFA0CE9E84}" type="presParOf" srcId="{E3316935-4616-4F51-B59B-A8D1506B5410}" destId="{29E29098-058E-4E39-AB9A-F5FBA6213A85}" srcOrd="0" destOrd="0" presId="urn:microsoft.com/office/officeart/2005/8/layout/hierarchy1"/>
    <dgm:cxn modelId="{3745FF78-EE98-44AA-8881-AD13DC12CE65}" type="presParOf" srcId="{E3316935-4616-4F51-B59B-A8D1506B5410}" destId="{FFBC365C-22A5-44BA-B16F-7B72CFAB814B}" srcOrd="1" destOrd="0" presId="urn:microsoft.com/office/officeart/2005/8/layout/hierarchy1"/>
    <dgm:cxn modelId="{B97C6184-3DBA-4781-B3BB-E7C7502DA6D8}" type="presParOf" srcId="{463BF9DC-57DD-4339-A730-548FBB83B99B}" destId="{59014E3E-714F-48F4-B9C8-8E53ECA774E9}" srcOrd="1" destOrd="0" presId="urn:microsoft.com/office/officeart/2005/8/layout/hierarchy1"/>
    <dgm:cxn modelId="{745CCD00-776A-4FCE-A3AD-FE7604231A28}" type="presParOf" srcId="{59014E3E-714F-48F4-B9C8-8E53ECA774E9}" destId="{A39A5053-84C8-4D0C-8342-2F1027AAB312}" srcOrd="0" destOrd="0" presId="urn:microsoft.com/office/officeart/2005/8/layout/hierarchy1"/>
    <dgm:cxn modelId="{65092F3B-C8F5-4D87-8209-B218BFF67890}" type="presParOf" srcId="{59014E3E-714F-48F4-B9C8-8E53ECA774E9}" destId="{41186872-37B7-4AAE-B23E-746558E91689}" srcOrd="1" destOrd="0" presId="urn:microsoft.com/office/officeart/2005/8/layout/hierarchy1"/>
    <dgm:cxn modelId="{9503FAE9-644A-43E6-BAA1-FC4C99F6F854}" type="presParOf" srcId="{41186872-37B7-4AAE-B23E-746558E91689}" destId="{BC1F90CF-D84E-4ABC-BA2A-9188ECF0AF0B}" srcOrd="0" destOrd="0" presId="urn:microsoft.com/office/officeart/2005/8/layout/hierarchy1"/>
    <dgm:cxn modelId="{B3F5DAE8-8836-4CB1-B2C3-BC4B57E1688F}" type="presParOf" srcId="{BC1F90CF-D84E-4ABC-BA2A-9188ECF0AF0B}" destId="{485091EC-9B56-438B-9141-CC5206AFDB1B}" srcOrd="0" destOrd="0" presId="urn:microsoft.com/office/officeart/2005/8/layout/hierarchy1"/>
    <dgm:cxn modelId="{35B910AB-6A54-4A41-BF2B-4BE4AD38D703}" type="presParOf" srcId="{BC1F90CF-D84E-4ABC-BA2A-9188ECF0AF0B}" destId="{50D4F463-2790-49E6-AB16-02FF1AD6AA50}" srcOrd="1" destOrd="0" presId="urn:microsoft.com/office/officeart/2005/8/layout/hierarchy1"/>
    <dgm:cxn modelId="{74004198-26E1-444F-AB24-842C4B48B9A5}" type="presParOf" srcId="{41186872-37B7-4AAE-B23E-746558E91689}" destId="{ED643FCE-8B78-4D86-A0D4-9A895544B6A2}" srcOrd="1" destOrd="0" presId="urn:microsoft.com/office/officeart/2005/8/layout/hierarchy1"/>
    <dgm:cxn modelId="{40840A2F-0F8F-4B00-87E0-BAF8D989266A}" type="presParOf" srcId="{ED643FCE-8B78-4D86-A0D4-9A895544B6A2}" destId="{2E5CA5CC-2728-4837-82EA-CCA726C297C2}" srcOrd="0" destOrd="0" presId="urn:microsoft.com/office/officeart/2005/8/layout/hierarchy1"/>
    <dgm:cxn modelId="{A7B66B54-6287-4939-963F-B21D19288096}" type="presParOf" srcId="{ED643FCE-8B78-4D86-A0D4-9A895544B6A2}" destId="{967CBCA8-B8CA-4A35-9A17-36E3A274A8BC}" srcOrd="1" destOrd="0" presId="urn:microsoft.com/office/officeart/2005/8/layout/hierarchy1"/>
    <dgm:cxn modelId="{BAD1726B-DCF9-4004-9319-D629651F0DD3}" type="presParOf" srcId="{967CBCA8-B8CA-4A35-9A17-36E3A274A8BC}" destId="{48FA34C2-1309-4DA0-8E42-CFC30DB14B83}" srcOrd="0" destOrd="0" presId="urn:microsoft.com/office/officeart/2005/8/layout/hierarchy1"/>
    <dgm:cxn modelId="{59FB3FD5-07A2-4DEE-8308-41EAD910506F}" type="presParOf" srcId="{48FA34C2-1309-4DA0-8E42-CFC30DB14B83}" destId="{6DC8EF8A-F41C-4532-BF20-7C5769DB6021}" srcOrd="0" destOrd="0" presId="urn:microsoft.com/office/officeart/2005/8/layout/hierarchy1"/>
    <dgm:cxn modelId="{1754755B-573D-487D-8E56-A790926F81B4}" type="presParOf" srcId="{48FA34C2-1309-4DA0-8E42-CFC30DB14B83}" destId="{D51E1F61-F1D2-4B93-9562-3E0499FB64D9}" srcOrd="1" destOrd="0" presId="urn:microsoft.com/office/officeart/2005/8/layout/hierarchy1"/>
    <dgm:cxn modelId="{F4AEA670-273B-4899-B705-90AA18B3A472}" type="presParOf" srcId="{967CBCA8-B8CA-4A35-9A17-36E3A274A8BC}" destId="{FAF1C76C-3EE2-4B22-ADF7-127D9A49A129}" srcOrd="1" destOrd="0" presId="urn:microsoft.com/office/officeart/2005/8/layout/hierarchy1"/>
    <dgm:cxn modelId="{ED018BA6-D365-48E5-BD36-5FF66A75CDED}" type="presParOf" srcId="{FAF1C76C-3EE2-4B22-ADF7-127D9A49A129}" destId="{58226643-F692-4C41-B095-0BC76DB00F01}" srcOrd="0" destOrd="0" presId="urn:microsoft.com/office/officeart/2005/8/layout/hierarchy1"/>
    <dgm:cxn modelId="{E3DB55AA-3F6A-47BF-867F-D32B8281F212}" type="presParOf" srcId="{FAF1C76C-3EE2-4B22-ADF7-127D9A49A129}" destId="{5E7D3337-FF06-46F2-8C28-06BCEA06636F}" srcOrd="1" destOrd="0" presId="urn:microsoft.com/office/officeart/2005/8/layout/hierarchy1"/>
    <dgm:cxn modelId="{643328E6-0932-434B-8BE3-5D5F050835FD}" type="presParOf" srcId="{5E7D3337-FF06-46F2-8C28-06BCEA06636F}" destId="{7E03008B-832F-442D-9579-0859BF555DED}" srcOrd="0" destOrd="0" presId="urn:microsoft.com/office/officeart/2005/8/layout/hierarchy1"/>
    <dgm:cxn modelId="{F22A9818-6895-4303-8A06-5DB77E0121B0}" type="presParOf" srcId="{7E03008B-832F-442D-9579-0859BF555DED}" destId="{A88CACE5-0699-4AE0-9225-BA415F7BC0E8}" srcOrd="0" destOrd="0" presId="urn:microsoft.com/office/officeart/2005/8/layout/hierarchy1"/>
    <dgm:cxn modelId="{2D3E2ABE-3A62-421A-946B-1A39F25487ED}" type="presParOf" srcId="{7E03008B-832F-442D-9579-0859BF555DED}" destId="{C6C5CFF4-2E12-4C01-85CE-B53E1004D979}" srcOrd="1" destOrd="0" presId="urn:microsoft.com/office/officeart/2005/8/layout/hierarchy1"/>
    <dgm:cxn modelId="{D617B507-3C2E-4223-B714-007834E0B0B1}" type="presParOf" srcId="{5E7D3337-FF06-46F2-8C28-06BCEA06636F}" destId="{D2CEE198-DD4D-43B4-936A-50DF439A3A7E}" srcOrd="1" destOrd="0" presId="urn:microsoft.com/office/officeart/2005/8/layout/hierarchy1"/>
    <dgm:cxn modelId="{E866BC6C-2289-470E-832C-46B95F74C7EB}" type="presParOf" srcId="{59014E3E-714F-48F4-B9C8-8E53ECA774E9}" destId="{CE1028AA-4A7E-409F-A143-ABF19F7B59B3}" srcOrd="2" destOrd="0" presId="urn:microsoft.com/office/officeart/2005/8/layout/hierarchy1"/>
    <dgm:cxn modelId="{FD5DDD48-4162-4048-9E3D-E01DE222EDE9}" type="presParOf" srcId="{59014E3E-714F-48F4-B9C8-8E53ECA774E9}" destId="{29823179-19B9-40E0-84E8-054DAE67C2C7}" srcOrd="3" destOrd="0" presId="urn:microsoft.com/office/officeart/2005/8/layout/hierarchy1"/>
    <dgm:cxn modelId="{9784D89B-0F49-4E60-965B-10BC08E52460}" type="presParOf" srcId="{29823179-19B9-40E0-84E8-054DAE67C2C7}" destId="{BAF0EE27-7752-4424-80E4-432921E1B5ED}" srcOrd="0" destOrd="0" presId="urn:microsoft.com/office/officeart/2005/8/layout/hierarchy1"/>
    <dgm:cxn modelId="{411E1403-DF68-49DA-8FF5-1D82A52F3FC8}" type="presParOf" srcId="{BAF0EE27-7752-4424-80E4-432921E1B5ED}" destId="{A0CAEA12-F722-4B29-AE21-D9D0F0CBC524}" srcOrd="0" destOrd="0" presId="urn:microsoft.com/office/officeart/2005/8/layout/hierarchy1"/>
    <dgm:cxn modelId="{D45063D0-5D1E-4F1E-8619-13B87FCF85A2}" type="presParOf" srcId="{BAF0EE27-7752-4424-80E4-432921E1B5ED}" destId="{1A74A151-8E2C-4A92-8298-971913401609}" srcOrd="1" destOrd="0" presId="urn:microsoft.com/office/officeart/2005/8/layout/hierarchy1"/>
    <dgm:cxn modelId="{176FFC0C-23E3-4CE8-8762-41EA00A0B1A1}" type="presParOf" srcId="{29823179-19B9-40E0-84E8-054DAE67C2C7}" destId="{6E31B22D-1565-4A4E-8A0D-DADB3709ACD0}" srcOrd="1" destOrd="0" presId="urn:microsoft.com/office/officeart/2005/8/layout/hierarchy1"/>
    <dgm:cxn modelId="{157AC405-372E-4110-89C2-444AB61A653A}" type="presParOf" srcId="{6E31B22D-1565-4A4E-8A0D-DADB3709ACD0}" destId="{051492F0-FB89-4E59-8D11-75B3D273713B}" srcOrd="0" destOrd="0" presId="urn:microsoft.com/office/officeart/2005/8/layout/hierarchy1"/>
    <dgm:cxn modelId="{162A624A-4B70-41AC-BD88-5FBF83FB6957}" type="presParOf" srcId="{6E31B22D-1565-4A4E-8A0D-DADB3709ACD0}" destId="{41628B57-EE22-4379-A8E0-7FA58F8A15E2}" srcOrd="1" destOrd="0" presId="urn:microsoft.com/office/officeart/2005/8/layout/hierarchy1"/>
    <dgm:cxn modelId="{3F3AC4A0-60A6-426E-860C-66717972CEB2}" type="presParOf" srcId="{41628B57-EE22-4379-A8E0-7FA58F8A15E2}" destId="{9117152F-3955-4749-B54D-17E483D5CE87}" srcOrd="0" destOrd="0" presId="urn:microsoft.com/office/officeart/2005/8/layout/hierarchy1"/>
    <dgm:cxn modelId="{1BD0A1EA-FF7C-4C24-AA9B-131CA14E8454}" type="presParOf" srcId="{9117152F-3955-4749-B54D-17E483D5CE87}" destId="{D7B638F9-2A4C-41C0-8B9F-0C6EBA8ECBC3}" srcOrd="0" destOrd="0" presId="urn:microsoft.com/office/officeart/2005/8/layout/hierarchy1"/>
    <dgm:cxn modelId="{00BA0385-6B4C-4556-980E-485E5858E9E8}" type="presParOf" srcId="{9117152F-3955-4749-B54D-17E483D5CE87}" destId="{7329734A-4050-4D22-9F1C-B9D1EE73075E}" srcOrd="1" destOrd="0" presId="urn:microsoft.com/office/officeart/2005/8/layout/hierarchy1"/>
    <dgm:cxn modelId="{2F475CEA-7293-4887-ABC0-F7EB83821CD4}" type="presParOf" srcId="{41628B57-EE22-4379-A8E0-7FA58F8A15E2}" destId="{2850B171-84E9-4BE0-9A13-B7C90D106443}" srcOrd="1" destOrd="0" presId="urn:microsoft.com/office/officeart/2005/8/layout/hierarchy1"/>
    <dgm:cxn modelId="{7DBC4AEA-51DE-41F9-9D6F-659730D4D700}" type="presParOf" srcId="{2850B171-84E9-4BE0-9A13-B7C90D106443}" destId="{C80CFEF4-8E93-4B9F-87B7-6866E20C09C9}" srcOrd="0" destOrd="0" presId="urn:microsoft.com/office/officeart/2005/8/layout/hierarchy1"/>
    <dgm:cxn modelId="{FFFCDCF2-9818-4F47-9A6B-24A2FAFFB36B}" type="presParOf" srcId="{2850B171-84E9-4BE0-9A13-B7C90D106443}" destId="{086CAE02-180A-4D8A-A83C-FB3D51E0B149}" srcOrd="1" destOrd="0" presId="urn:microsoft.com/office/officeart/2005/8/layout/hierarchy1"/>
    <dgm:cxn modelId="{2542F914-8489-4CD3-88AD-06126372EC1D}" type="presParOf" srcId="{086CAE02-180A-4D8A-A83C-FB3D51E0B149}" destId="{3F377BF0-5232-4B8F-84D0-54D487DBEC3C}" srcOrd="0" destOrd="0" presId="urn:microsoft.com/office/officeart/2005/8/layout/hierarchy1"/>
    <dgm:cxn modelId="{96303DE7-9E02-499F-9882-0DD36C1F7067}" type="presParOf" srcId="{3F377BF0-5232-4B8F-84D0-54D487DBEC3C}" destId="{6988BA79-3727-4BB5-B21E-F26520A22BF9}" srcOrd="0" destOrd="0" presId="urn:microsoft.com/office/officeart/2005/8/layout/hierarchy1"/>
    <dgm:cxn modelId="{71D8D5B5-A5C9-4C53-A40F-E1B642BD1A14}" type="presParOf" srcId="{3F377BF0-5232-4B8F-84D0-54D487DBEC3C}" destId="{827AB9F6-47EE-4438-B186-DC0FA08CC968}" srcOrd="1" destOrd="0" presId="urn:microsoft.com/office/officeart/2005/8/layout/hierarchy1"/>
    <dgm:cxn modelId="{992D7572-9597-4BC7-AC56-EEDE67401C34}" type="presParOf" srcId="{086CAE02-180A-4D8A-A83C-FB3D51E0B149}" destId="{AEAF98FD-64A9-4479-9C03-89B86FCC576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FFE0F8-CCBA-4368-96D6-B58ABD5A5005}" type="doc">
      <dgm:prSet loTypeId="urn:microsoft.com/office/officeart/2005/8/layout/hierarchy4" loCatId="hierarchy" qsTypeId="urn:microsoft.com/office/officeart/2005/8/quickstyle/simple3" qsCatId="simple" csTypeId="urn:microsoft.com/office/officeart/2005/8/colors/colorful2" csCatId="colorful" phldr="1"/>
      <dgm:spPr/>
      <dgm:t>
        <a:bodyPr/>
        <a:lstStyle/>
        <a:p>
          <a:endParaRPr lang="ru-RU"/>
        </a:p>
      </dgm:t>
    </dgm:pt>
    <dgm:pt modelId="{F74F49B5-9293-4081-97C9-73360B9F4776}">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ru-RU" sz="2000" b="1" dirty="0" err="1">
              <a:latin typeface="Times New Roman" panose="02020603050405020304" pitchFamily="18" charset="0"/>
              <a:cs typeface="Times New Roman" panose="02020603050405020304" pitchFamily="18" charset="0"/>
            </a:rPr>
            <a:t>Кәсіпкерлік</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жүзеге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асыруды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көздейді</a:t>
          </a:r>
          <a:r>
            <a:rPr lang="ru-RU" sz="2000" b="1" dirty="0">
              <a:latin typeface="Times New Roman" panose="02020603050405020304" pitchFamily="18" charset="0"/>
              <a:cs typeface="Times New Roman" panose="02020603050405020304" pitchFamily="18" charset="0"/>
            </a:rPr>
            <a:t>:</a:t>
          </a:r>
        </a:p>
      </dgm:t>
    </dgm:pt>
    <dgm:pt modelId="{4C586D3D-745A-4F2D-A278-9ECDE0A45998}" type="parTrans" cxnId="{23462CF2-1D77-4EE0-AB6F-FF64C0791B41}">
      <dgm:prSet/>
      <dgm:spPr/>
      <dgm:t>
        <a:bodyPr/>
        <a:lstStyle/>
        <a:p>
          <a:endParaRPr lang="ru-RU">
            <a:latin typeface="Times New Roman" panose="02020603050405020304" pitchFamily="18" charset="0"/>
            <a:cs typeface="Times New Roman" panose="02020603050405020304" pitchFamily="18" charset="0"/>
          </a:endParaRPr>
        </a:p>
      </dgm:t>
    </dgm:pt>
    <dgm:pt modelId="{FF18AB43-D957-45FD-83F1-EF3D908E425A}" type="sibTrans" cxnId="{23462CF2-1D77-4EE0-AB6F-FF64C0791B41}">
      <dgm:prSet/>
      <dgm:spPr/>
      <dgm:t>
        <a:bodyPr/>
        <a:lstStyle/>
        <a:p>
          <a:endParaRPr lang="ru-RU">
            <a:latin typeface="Times New Roman" panose="02020603050405020304" pitchFamily="18" charset="0"/>
            <a:cs typeface="Times New Roman" panose="02020603050405020304" pitchFamily="18" charset="0"/>
          </a:endParaRPr>
        </a:p>
      </dgm:t>
    </dgm:pt>
    <dgm:pt modelId="{208065F6-5400-4EE5-AF28-FC6CDB8C8381}">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ru-RU" sz="2000" i="0" u="sng" dirty="0" err="1">
              <a:latin typeface="Times New Roman" panose="02020603050405020304" pitchFamily="18" charset="0"/>
              <a:cs typeface="Times New Roman" panose="02020603050405020304" pitchFamily="18" charset="0"/>
            </a:rPr>
            <a:t>Тікелей</a:t>
          </a:r>
          <a:r>
            <a:rPr lang="ru-RU" sz="2000" i="0" u="sng" dirty="0">
              <a:latin typeface="Times New Roman" panose="02020603050405020304" pitchFamily="18" charset="0"/>
              <a:cs typeface="Times New Roman" panose="02020603050405020304" pitchFamily="18" charset="0"/>
            </a:rPr>
            <a:t> </a:t>
          </a:r>
          <a:r>
            <a:rPr lang="ru-RU" sz="2000" i="0" u="sng" dirty="0" err="1">
              <a:latin typeface="Times New Roman" panose="02020603050405020304" pitchFamily="18" charset="0"/>
              <a:cs typeface="Times New Roman" panose="02020603050405020304" pitchFamily="18" charset="0"/>
            </a:rPr>
            <a:t>өндірістік</a:t>
          </a:r>
          <a:r>
            <a:rPr lang="ru-RU" sz="2000" i="0" u="sng" dirty="0">
              <a:latin typeface="Times New Roman" panose="02020603050405020304" pitchFamily="18" charset="0"/>
              <a:cs typeface="Times New Roman" panose="02020603050405020304" pitchFamily="18" charset="0"/>
            </a:rPr>
            <a:t> </a:t>
          </a:r>
          <a:r>
            <a:rPr lang="ru-RU" sz="2000" i="0" u="sng" dirty="0" err="1">
              <a:latin typeface="Times New Roman" panose="02020603050405020304" pitchFamily="18" charset="0"/>
              <a:cs typeface="Times New Roman" panose="02020603050405020304" pitchFamily="18" charset="0"/>
            </a:rPr>
            <a:t>функциялар</a:t>
          </a:r>
          <a:r>
            <a:rPr lang="ru-RU" sz="2000" i="0" u="sng" dirty="0">
              <a:latin typeface="Times New Roman" panose="02020603050405020304" pitchFamily="18" charset="0"/>
              <a:cs typeface="Times New Roman" panose="02020603050405020304" pitchFamily="18" charset="0"/>
            </a:rPr>
            <a:t> (</a:t>
          </a:r>
          <a:r>
            <a:rPr lang="ru-RU" sz="2000" i="0" u="sng" dirty="0" err="1">
              <a:latin typeface="Times New Roman" panose="02020603050405020304" pitchFamily="18" charset="0"/>
              <a:cs typeface="Times New Roman" panose="02020603050405020304" pitchFamily="18" charset="0"/>
            </a:rPr>
            <a:t>тауарлар</a:t>
          </a:r>
          <a:r>
            <a:rPr lang="ru-RU" sz="2000" i="0" u="sng" dirty="0">
              <a:latin typeface="Times New Roman" panose="02020603050405020304" pitchFamily="18" charset="0"/>
              <a:cs typeface="Times New Roman" panose="02020603050405020304" pitchFamily="18" charset="0"/>
            </a:rPr>
            <a:t> </a:t>
          </a:r>
          <a:r>
            <a:rPr lang="ru-RU" sz="2000" i="0" u="sng" dirty="0" err="1">
              <a:latin typeface="Times New Roman" panose="02020603050405020304" pitchFamily="18" charset="0"/>
              <a:cs typeface="Times New Roman" panose="02020603050405020304" pitchFamily="18" charset="0"/>
            </a:rPr>
            <a:t>өндіру</a:t>
          </a:r>
          <a:r>
            <a:rPr lang="ru-RU" sz="2000" i="0" u="sng" dirty="0">
              <a:latin typeface="Times New Roman" panose="02020603050405020304" pitchFamily="18" charset="0"/>
              <a:cs typeface="Times New Roman" panose="02020603050405020304" pitchFamily="18" charset="0"/>
            </a:rPr>
            <a:t> </a:t>
          </a:r>
          <a:r>
            <a:rPr lang="ru-RU" sz="2000" i="0" u="sng" dirty="0" err="1">
              <a:latin typeface="Times New Roman" panose="02020603050405020304" pitchFamily="18" charset="0"/>
              <a:cs typeface="Times New Roman" panose="02020603050405020304" pitchFamily="18" charset="0"/>
            </a:rPr>
            <a:t>немесе</a:t>
          </a:r>
          <a:r>
            <a:rPr lang="ru-RU" sz="2000" i="0" u="sng" dirty="0">
              <a:latin typeface="Times New Roman" panose="02020603050405020304" pitchFamily="18" charset="0"/>
              <a:cs typeface="Times New Roman" panose="02020603050405020304" pitchFamily="18" charset="0"/>
            </a:rPr>
            <a:t> </a:t>
          </a:r>
          <a:r>
            <a:rPr lang="ru-RU" sz="2000" i="0" u="sng" dirty="0" err="1">
              <a:latin typeface="Times New Roman" panose="02020603050405020304" pitchFamily="18" charset="0"/>
              <a:cs typeface="Times New Roman" panose="02020603050405020304" pitchFamily="18" charset="0"/>
            </a:rPr>
            <a:t>қызметтер</a:t>
          </a:r>
          <a:r>
            <a:rPr lang="ru-RU" sz="2000" i="0" u="sng" dirty="0">
              <a:latin typeface="Times New Roman" panose="02020603050405020304" pitchFamily="18" charset="0"/>
              <a:cs typeface="Times New Roman" panose="02020603050405020304" pitchFamily="18" charset="0"/>
            </a:rPr>
            <a:t> </a:t>
          </a:r>
          <a:r>
            <a:rPr lang="ru-RU" sz="2000" i="0" u="sng" dirty="0" err="1">
              <a:latin typeface="Times New Roman" panose="02020603050405020304" pitchFamily="18" charset="0"/>
              <a:cs typeface="Times New Roman" panose="02020603050405020304" pitchFamily="18" charset="0"/>
            </a:rPr>
            <a:t>көрсету</a:t>
          </a:r>
          <a:r>
            <a:rPr lang="ru-RU" sz="2000" i="0" u="sng"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dgm:t>
    </dgm:pt>
    <dgm:pt modelId="{7602182C-FC2B-44BF-BE9C-77597F4D5ECF}" type="parTrans" cxnId="{A42A9C75-C4E1-4ACC-967A-951FD4637EA1}">
      <dgm:prSet/>
      <dgm:spPr/>
      <dgm:t>
        <a:bodyPr/>
        <a:lstStyle/>
        <a:p>
          <a:endParaRPr lang="ru-RU">
            <a:latin typeface="Times New Roman" panose="02020603050405020304" pitchFamily="18" charset="0"/>
            <a:cs typeface="Times New Roman" panose="02020603050405020304" pitchFamily="18" charset="0"/>
          </a:endParaRPr>
        </a:p>
      </dgm:t>
    </dgm:pt>
    <dgm:pt modelId="{75404778-E53A-45D1-A754-5E8469EF8D6C}" type="sibTrans" cxnId="{A42A9C75-C4E1-4ACC-967A-951FD4637EA1}">
      <dgm:prSet/>
      <dgm:spPr/>
      <dgm:t>
        <a:bodyPr/>
        <a:lstStyle/>
        <a:p>
          <a:endParaRPr lang="ru-RU">
            <a:latin typeface="Times New Roman" panose="02020603050405020304" pitchFamily="18" charset="0"/>
            <a:cs typeface="Times New Roman" panose="02020603050405020304" pitchFamily="18" charset="0"/>
          </a:endParaRPr>
        </a:p>
      </dgm:t>
    </dgm:pt>
    <dgm:pt modelId="{A2DAA160-6FCA-4440-8E78-9075A1094C9A}">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ru-RU" sz="2000" u="sng" dirty="0" err="1">
              <a:latin typeface="Times New Roman" panose="02020603050405020304" pitchFamily="18" charset="0"/>
              <a:cs typeface="Times New Roman" panose="02020603050405020304" pitchFamily="18" charset="0"/>
            </a:rPr>
            <a:t>Делдалдық</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функцияларды</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тауарды</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нарыққа</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жылжытумен</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байланысты</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қызметтерді</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көрсету</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немесе</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тауарды</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өндірушіден</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тұтынушыға</a:t>
          </a:r>
          <a:r>
            <a:rPr lang="ru-RU" sz="2000" u="sng" dirty="0">
              <a:latin typeface="Times New Roman" panose="02020603050405020304" pitchFamily="18" charset="0"/>
              <a:cs typeface="Times New Roman" panose="02020603050405020304" pitchFamily="18" charset="0"/>
            </a:rPr>
            <a:t> беру)</a:t>
          </a:r>
          <a:endParaRPr lang="ru-RU" sz="2000" dirty="0">
            <a:latin typeface="Times New Roman" panose="02020603050405020304" pitchFamily="18" charset="0"/>
            <a:cs typeface="Times New Roman" panose="02020603050405020304" pitchFamily="18" charset="0"/>
          </a:endParaRPr>
        </a:p>
      </dgm:t>
    </dgm:pt>
    <dgm:pt modelId="{EA4A9F73-6A9F-468E-828F-AECC9C4D023D}" type="parTrans" cxnId="{4270D011-D426-4D35-A6B5-002C37ED57B1}">
      <dgm:prSet/>
      <dgm:spPr/>
      <dgm:t>
        <a:bodyPr/>
        <a:lstStyle/>
        <a:p>
          <a:endParaRPr lang="ru-RU">
            <a:latin typeface="Times New Roman" panose="02020603050405020304" pitchFamily="18" charset="0"/>
            <a:cs typeface="Times New Roman" panose="02020603050405020304" pitchFamily="18" charset="0"/>
          </a:endParaRPr>
        </a:p>
      </dgm:t>
    </dgm:pt>
    <dgm:pt modelId="{78778B5C-B062-4C1D-8A0C-38062DB8FEEA}" type="sibTrans" cxnId="{4270D011-D426-4D35-A6B5-002C37ED57B1}">
      <dgm:prSet/>
      <dgm:spPr/>
      <dgm:t>
        <a:bodyPr/>
        <a:lstStyle/>
        <a:p>
          <a:endParaRPr lang="ru-RU">
            <a:latin typeface="Times New Roman" panose="02020603050405020304" pitchFamily="18" charset="0"/>
            <a:cs typeface="Times New Roman" panose="02020603050405020304" pitchFamily="18" charset="0"/>
          </a:endParaRPr>
        </a:p>
      </dgm:t>
    </dgm:pt>
    <dgm:pt modelId="{8B0E9D4E-3B38-4EC4-8A49-8EBECEF43DF7}" type="pres">
      <dgm:prSet presAssocID="{16FFE0F8-CCBA-4368-96D6-B58ABD5A5005}" presName="Name0" presStyleCnt="0">
        <dgm:presLayoutVars>
          <dgm:chPref val="1"/>
          <dgm:dir/>
          <dgm:animOne val="branch"/>
          <dgm:animLvl val="lvl"/>
          <dgm:resizeHandles/>
        </dgm:presLayoutVars>
      </dgm:prSet>
      <dgm:spPr/>
      <dgm:t>
        <a:bodyPr/>
        <a:lstStyle/>
        <a:p>
          <a:endParaRPr lang="ru-RU"/>
        </a:p>
      </dgm:t>
    </dgm:pt>
    <dgm:pt modelId="{C4EF5223-21E2-4EC2-9B6E-DEDD1D21BE3F}" type="pres">
      <dgm:prSet presAssocID="{F74F49B5-9293-4081-97C9-73360B9F4776}" presName="vertOne" presStyleCnt="0"/>
      <dgm:spPr/>
    </dgm:pt>
    <dgm:pt modelId="{FE6143D3-7B2B-4A4D-8114-89088D28B2BB}" type="pres">
      <dgm:prSet presAssocID="{F74F49B5-9293-4081-97C9-73360B9F4776}" presName="txOne" presStyleLbl="node0" presStyleIdx="0" presStyleCnt="1" custScaleX="98940" custScaleY="43301">
        <dgm:presLayoutVars>
          <dgm:chPref val="3"/>
        </dgm:presLayoutVars>
      </dgm:prSet>
      <dgm:spPr/>
      <dgm:t>
        <a:bodyPr/>
        <a:lstStyle/>
        <a:p>
          <a:endParaRPr lang="ru-RU"/>
        </a:p>
      </dgm:t>
    </dgm:pt>
    <dgm:pt modelId="{47B7403C-F331-452C-B31F-125B3111DA6A}" type="pres">
      <dgm:prSet presAssocID="{F74F49B5-9293-4081-97C9-73360B9F4776}" presName="parTransOne" presStyleCnt="0"/>
      <dgm:spPr/>
    </dgm:pt>
    <dgm:pt modelId="{AA4A3D29-E4BF-4A2E-B80A-07C7F5A40069}" type="pres">
      <dgm:prSet presAssocID="{F74F49B5-9293-4081-97C9-73360B9F4776}" presName="horzOne" presStyleCnt="0"/>
      <dgm:spPr/>
    </dgm:pt>
    <dgm:pt modelId="{309A63D4-1CCA-4C95-A7C2-494BE3186A70}" type="pres">
      <dgm:prSet presAssocID="{208065F6-5400-4EE5-AF28-FC6CDB8C8381}" presName="vertTwo" presStyleCnt="0"/>
      <dgm:spPr/>
    </dgm:pt>
    <dgm:pt modelId="{7616D5E5-11AA-4CE9-8FBB-89A3B936CD33}" type="pres">
      <dgm:prSet presAssocID="{208065F6-5400-4EE5-AF28-FC6CDB8C8381}" presName="txTwo" presStyleLbl="node2" presStyleIdx="0" presStyleCnt="2" custScaleY="129455">
        <dgm:presLayoutVars>
          <dgm:chPref val="3"/>
        </dgm:presLayoutVars>
      </dgm:prSet>
      <dgm:spPr/>
      <dgm:t>
        <a:bodyPr/>
        <a:lstStyle/>
        <a:p>
          <a:endParaRPr lang="ru-RU"/>
        </a:p>
      </dgm:t>
    </dgm:pt>
    <dgm:pt modelId="{61DA3FC0-3CD3-4822-ABAE-4CD3347FA7B7}" type="pres">
      <dgm:prSet presAssocID="{208065F6-5400-4EE5-AF28-FC6CDB8C8381}" presName="horzTwo" presStyleCnt="0"/>
      <dgm:spPr/>
    </dgm:pt>
    <dgm:pt modelId="{F489223B-439C-453E-94FD-09B09D12ED8E}" type="pres">
      <dgm:prSet presAssocID="{75404778-E53A-45D1-A754-5E8469EF8D6C}" presName="sibSpaceTwo" presStyleCnt="0"/>
      <dgm:spPr/>
    </dgm:pt>
    <dgm:pt modelId="{F3EE3F0F-F180-4855-BD95-8B5503D8F95B}" type="pres">
      <dgm:prSet presAssocID="{A2DAA160-6FCA-4440-8E78-9075A1094C9A}" presName="vertTwo" presStyleCnt="0"/>
      <dgm:spPr/>
    </dgm:pt>
    <dgm:pt modelId="{EFEED3EA-870A-4EE2-9CC0-F4FCFD49ABC3}" type="pres">
      <dgm:prSet presAssocID="{A2DAA160-6FCA-4440-8E78-9075A1094C9A}" presName="txTwo" presStyleLbl="node2" presStyleIdx="1" presStyleCnt="2" custScaleX="106877" custScaleY="127084">
        <dgm:presLayoutVars>
          <dgm:chPref val="3"/>
        </dgm:presLayoutVars>
      </dgm:prSet>
      <dgm:spPr/>
      <dgm:t>
        <a:bodyPr/>
        <a:lstStyle/>
        <a:p>
          <a:endParaRPr lang="ru-RU"/>
        </a:p>
      </dgm:t>
    </dgm:pt>
    <dgm:pt modelId="{E7272E98-A823-4208-8B63-1EE6B75ADA27}" type="pres">
      <dgm:prSet presAssocID="{A2DAA160-6FCA-4440-8E78-9075A1094C9A}" presName="horzTwo" presStyleCnt="0"/>
      <dgm:spPr/>
    </dgm:pt>
  </dgm:ptLst>
  <dgm:cxnLst>
    <dgm:cxn modelId="{7930C574-4E91-450B-B0B0-884AB08082BA}" type="presOf" srcId="{16FFE0F8-CCBA-4368-96D6-B58ABD5A5005}" destId="{8B0E9D4E-3B38-4EC4-8A49-8EBECEF43DF7}" srcOrd="0" destOrd="0" presId="urn:microsoft.com/office/officeart/2005/8/layout/hierarchy4"/>
    <dgm:cxn modelId="{23462CF2-1D77-4EE0-AB6F-FF64C0791B41}" srcId="{16FFE0F8-CCBA-4368-96D6-B58ABD5A5005}" destId="{F74F49B5-9293-4081-97C9-73360B9F4776}" srcOrd="0" destOrd="0" parTransId="{4C586D3D-745A-4F2D-A278-9ECDE0A45998}" sibTransId="{FF18AB43-D957-45FD-83F1-EF3D908E425A}"/>
    <dgm:cxn modelId="{453AD4A9-36F1-4590-BF45-A5AF76EE77FF}" type="presOf" srcId="{F74F49B5-9293-4081-97C9-73360B9F4776}" destId="{FE6143D3-7B2B-4A4D-8114-89088D28B2BB}" srcOrd="0" destOrd="0" presId="urn:microsoft.com/office/officeart/2005/8/layout/hierarchy4"/>
    <dgm:cxn modelId="{7FAA0573-2069-47B9-A4F9-778BD3AD75BA}" type="presOf" srcId="{208065F6-5400-4EE5-AF28-FC6CDB8C8381}" destId="{7616D5E5-11AA-4CE9-8FBB-89A3B936CD33}" srcOrd="0" destOrd="0" presId="urn:microsoft.com/office/officeart/2005/8/layout/hierarchy4"/>
    <dgm:cxn modelId="{A42A9C75-C4E1-4ACC-967A-951FD4637EA1}" srcId="{F74F49B5-9293-4081-97C9-73360B9F4776}" destId="{208065F6-5400-4EE5-AF28-FC6CDB8C8381}" srcOrd="0" destOrd="0" parTransId="{7602182C-FC2B-44BF-BE9C-77597F4D5ECF}" sibTransId="{75404778-E53A-45D1-A754-5E8469EF8D6C}"/>
    <dgm:cxn modelId="{4270D011-D426-4D35-A6B5-002C37ED57B1}" srcId="{F74F49B5-9293-4081-97C9-73360B9F4776}" destId="{A2DAA160-6FCA-4440-8E78-9075A1094C9A}" srcOrd="1" destOrd="0" parTransId="{EA4A9F73-6A9F-468E-828F-AECC9C4D023D}" sibTransId="{78778B5C-B062-4C1D-8A0C-38062DB8FEEA}"/>
    <dgm:cxn modelId="{F5A9F305-92B3-4F43-9DC2-68A70F4A8365}" type="presOf" srcId="{A2DAA160-6FCA-4440-8E78-9075A1094C9A}" destId="{EFEED3EA-870A-4EE2-9CC0-F4FCFD49ABC3}" srcOrd="0" destOrd="0" presId="urn:microsoft.com/office/officeart/2005/8/layout/hierarchy4"/>
    <dgm:cxn modelId="{B72982BD-0D49-4EB8-96E2-887E0D06B197}" type="presParOf" srcId="{8B0E9D4E-3B38-4EC4-8A49-8EBECEF43DF7}" destId="{C4EF5223-21E2-4EC2-9B6E-DEDD1D21BE3F}" srcOrd="0" destOrd="0" presId="urn:microsoft.com/office/officeart/2005/8/layout/hierarchy4"/>
    <dgm:cxn modelId="{4EECC367-68F5-48F5-83F0-EF1547BDA653}" type="presParOf" srcId="{C4EF5223-21E2-4EC2-9B6E-DEDD1D21BE3F}" destId="{FE6143D3-7B2B-4A4D-8114-89088D28B2BB}" srcOrd="0" destOrd="0" presId="urn:microsoft.com/office/officeart/2005/8/layout/hierarchy4"/>
    <dgm:cxn modelId="{1B0BCE0E-3040-4C0F-B751-C5F19EE2ECE4}" type="presParOf" srcId="{C4EF5223-21E2-4EC2-9B6E-DEDD1D21BE3F}" destId="{47B7403C-F331-452C-B31F-125B3111DA6A}" srcOrd="1" destOrd="0" presId="urn:microsoft.com/office/officeart/2005/8/layout/hierarchy4"/>
    <dgm:cxn modelId="{35C0751B-6E1C-4A29-B169-FCEEF56365F6}" type="presParOf" srcId="{C4EF5223-21E2-4EC2-9B6E-DEDD1D21BE3F}" destId="{AA4A3D29-E4BF-4A2E-B80A-07C7F5A40069}" srcOrd="2" destOrd="0" presId="urn:microsoft.com/office/officeart/2005/8/layout/hierarchy4"/>
    <dgm:cxn modelId="{7ED91E6A-F87D-456F-ADFB-0306BA9652EB}" type="presParOf" srcId="{AA4A3D29-E4BF-4A2E-B80A-07C7F5A40069}" destId="{309A63D4-1CCA-4C95-A7C2-494BE3186A70}" srcOrd="0" destOrd="0" presId="urn:microsoft.com/office/officeart/2005/8/layout/hierarchy4"/>
    <dgm:cxn modelId="{E989D1C5-A29B-45CE-A5D5-2F327D1A3C7D}" type="presParOf" srcId="{309A63D4-1CCA-4C95-A7C2-494BE3186A70}" destId="{7616D5E5-11AA-4CE9-8FBB-89A3B936CD33}" srcOrd="0" destOrd="0" presId="urn:microsoft.com/office/officeart/2005/8/layout/hierarchy4"/>
    <dgm:cxn modelId="{BC14961F-B572-4B24-8D07-1CE52E521B11}" type="presParOf" srcId="{309A63D4-1CCA-4C95-A7C2-494BE3186A70}" destId="{61DA3FC0-3CD3-4822-ABAE-4CD3347FA7B7}" srcOrd="1" destOrd="0" presId="urn:microsoft.com/office/officeart/2005/8/layout/hierarchy4"/>
    <dgm:cxn modelId="{F777226D-9761-4D05-BB78-032487EC627E}" type="presParOf" srcId="{AA4A3D29-E4BF-4A2E-B80A-07C7F5A40069}" destId="{F489223B-439C-453E-94FD-09B09D12ED8E}" srcOrd="1" destOrd="0" presId="urn:microsoft.com/office/officeart/2005/8/layout/hierarchy4"/>
    <dgm:cxn modelId="{8C94422E-A268-4049-980A-FCFC61CED635}" type="presParOf" srcId="{AA4A3D29-E4BF-4A2E-B80A-07C7F5A40069}" destId="{F3EE3F0F-F180-4855-BD95-8B5503D8F95B}" srcOrd="2" destOrd="0" presId="urn:microsoft.com/office/officeart/2005/8/layout/hierarchy4"/>
    <dgm:cxn modelId="{08EB2100-D705-463E-995A-E920B871FB86}" type="presParOf" srcId="{F3EE3F0F-F180-4855-BD95-8B5503D8F95B}" destId="{EFEED3EA-870A-4EE2-9CC0-F4FCFD49ABC3}" srcOrd="0" destOrd="0" presId="urn:microsoft.com/office/officeart/2005/8/layout/hierarchy4"/>
    <dgm:cxn modelId="{A1D9514F-A071-4D70-9FE4-F1D64B5B39F9}" type="presParOf" srcId="{F3EE3F0F-F180-4855-BD95-8B5503D8F95B}" destId="{E7272E98-A823-4208-8B63-1EE6B75ADA2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6E80D0-6657-43E6-B229-D73C7347865B}" type="doc">
      <dgm:prSet loTypeId="urn:microsoft.com/office/officeart/2005/8/layout/hList3" loCatId="list" qsTypeId="urn:microsoft.com/office/officeart/2005/8/quickstyle/simple3" qsCatId="simple" csTypeId="urn:microsoft.com/office/officeart/2005/8/colors/colorful5" csCatId="colorful" phldr="1"/>
      <dgm:spPr/>
      <dgm:t>
        <a:bodyPr/>
        <a:lstStyle/>
        <a:p>
          <a:endParaRPr lang="ru-RU"/>
        </a:p>
      </dgm:t>
    </dgm:pt>
    <dgm:pt modelId="{C111750F-08C2-496D-9D1F-D5372DCFA29D}">
      <dgm:prSet phldrT="[Текст]" custT="1"/>
      <dgm:spPr/>
      <dgm:t>
        <a:bodyPr/>
        <a:lstStyle/>
        <a:p>
          <a:r>
            <a:rPr lang="ru-RU" sz="2000" b="1" dirty="0" err="1">
              <a:solidFill>
                <a:schemeClr val="tx1"/>
              </a:solidFill>
              <a:latin typeface="Times New Roman" panose="02020603050405020304" pitchFamily="18" charset="0"/>
              <a:cs typeface="Times New Roman" panose="02020603050405020304" pitchFamily="18" charset="0"/>
            </a:rPr>
            <a:t>Бизнестің</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мемлекет</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экономикасы</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үшін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маңызы</a:t>
          </a:r>
          <a:endParaRPr lang="ru-RU" sz="2000" b="1" dirty="0">
            <a:solidFill>
              <a:schemeClr val="tx1"/>
            </a:solidFill>
            <a:latin typeface="Times New Roman" panose="02020603050405020304" pitchFamily="18" charset="0"/>
            <a:cs typeface="Times New Roman" panose="02020603050405020304" pitchFamily="18" charset="0"/>
          </a:endParaRPr>
        </a:p>
      </dgm:t>
    </dgm:pt>
    <dgm:pt modelId="{3C180DCE-6559-4CD7-B28F-B7839A3982BC}" type="parTrans" cxnId="{565C3148-BDE1-4CDE-A9A1-C25DD070F9D5}">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06C41C4D-0A86-4754-AE5F-6213BE420764}" type="sibTrans" cxnId="{565C3148-BDE1-4CDE-A9A1-C25DD070F9D5}">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2DC54525-AAF6-4326-8F37-15B91DDB3677}">
      <dgm:prSet phldrT="[Текст]" custT="1"/>
      <dgm:spPr/>
      <dgm:t>
        <a:bodyPr/>
        <a:lstStyle/>
        <a:p>
          <a:r>
            <a:rPr lang="ru-RU" sz="1800" dirty="0" err="1">
              <a:latin typeface="Times New Roman" panose="02020603050405020304" pitchFamily="18" charset="0"/>
              <a:cs typeface="Times New Roman" panose="02020603050405020304" pitchFamily="18" charset="0"/>
            </a:rPr>
            <a:t>Пайда</a:t>
          </a:r>
          <a:r>
            <a:rPr lang="ru-RU" sz="1800" dirty="0">
              <a:latin typeface="Times New Roman" panose="02020603050405020304" pitchFamily="18" charset="0"/>
              <a:cs typeface="Times New Roman" panose="02020603050405020304" pitchFamily="18" charset="0"/>
            </a:rPr>
            <a:t> табу </a:t>
          </a:r>
          <a:r>
            <a:rPr lang="ru-RU" sz="1800" dirty="0" err="1">
              <a:latin typeface="Times New Roman" panose="02020603050405020304" pitchFamily="18" charset="0"/>
              <a:cs typeface="Times New Roman" panose="02020603050405020304" pitchFamily="18" charset="0"/>
            </a:rPr>
            <a:t>үшін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кәсіпкер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өндіріс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процесіне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жаңалық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енгізеді</a:t>
          </a:r>
          <a:endParaRPr lang="ru-RU" sz="1800" dirty="0">
            <a:latin typeface="Times New Roman" panose="02020603050405020304" pitchFamily="18" charset="0"/>
            <a:cs typeface="Times New Roman" panose="02020603050405020304" pitchFamily="18" charset="0"/>
          </a:endParaRPr>
        </a:p>
      </dgm:t>
    </dgm:pt>
    <dgm:pt modelId="{80A240FC-9B19-4181-A507-F91A4FE59851}" type="parTrans" cxnId="{313CDC1D-FC1B-4BE8-A3EF-1F90DCD2CEAB}">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28DBFBAF-2357-45DB-B97B-B2B4B4AB3AD6}" type="sibTrans" cxnId="{313CDC1D-FC1B-4BE8-A3EF-1F90DCD2CEAB}">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EAE769F6-EE7D-4653-8FCB-A767E59BC564}">
      <dgm:prSet phldrT="[Текст]" custT="1"/>
      <dgm:spPr/>
      <dgm:t>
        <a:bodyPr/>
        <a:lstStyle/>
        <a:p>
          <a:r>
            <a:rPr lang="ru-RU" sz="1800" dirty="0" err="1">
              <a:latin typeface="Times New Roman" panose="02020603050405020304" pitchFamily="18" charset="0"/>
              <a:cs typeface="Times New Roman" panose="02020603050405020304" pitchFamily="18" charset="0"/>
            </a:rPr>
            <a:t>Кәсіпкер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жұмыс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орындарын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ашады</a:t>
          </a:r>
          <a:endParaRPr lang="ru-RU" sz="1800" dirty="0">
            <a:latin typeface="Times New Roman" panose="02020603050405020304" pitchFamily="18" charset="0"/>
            <a:cs typeface="Times New Roman" panose="02020603050405020304" pitchFamily="18" charset="0"/>
          </a:endParaRPr>
        </a:p>
      </dgm:t>
    </dgm:pt>
    <dgm:pt modelId="{B1A45179-94BC-41B2-AFEA-0E62026345D0}" type="parTrans" cxnId="{C2C7A676-0781-421B-8E01-98035266782C}">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074D1548-4CA0-4393-96A9-7B2111001DC7}" type="sibTrans" cxnId="{C2C7A676-0781-421B-8E01-98035266782C}">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7162A60D-1F2B-46D7-B4EE-B0C284629BBF}">
      <dgm:prSet phldrT="[Текст]" custT="1"/>
      <dgm:spPr/>
      <dgm:t>
        <a:bodyPr/>
        <a:lstStyle/>
        <a:p>
          <a:r>
            <a:rPr lang="ru-RU" sz="1800" dirty="0" err="1">
              <a:latin typeface="Times New Roman" panose="02020603050405020304" pitchFamily="18" charset="0"/>
              <a:cs typeface="Times New Roman" panose="02020603050405020304" pitchFamily="18" charset="0"/>
            </a:rPr>
            <a:t>Кәсіпкер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төлейді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және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бұл</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мемлекеттің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әл-ауқатын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арттырады</a:t>
          </a:r>
          <a:endParaRPr lang="ru-RU" sz="1800" dirty="0">
            <a:latin typeface="Times New Roman" panose="02020603050405020304" pitchFamily="18" charset="0"/>
            <a:cs typeface="Times New Roman" panose="02020603050405020304" pitchFamily="18" charset="0"/>
          </a:endParaRPr>
        </a:p>
      </dgm:t>
    </dgm:pt>
    <dgm:pt modelId="{595EEFB1-5613-4385-B875-FD85E6812B97}" type="parTrans" cxnId="{9DD91D67-F5E6-4F13-BAA9-54678BBA059C}">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A1B38BB4-1052-410D-851C-6537018D264E}" type="sibTrans" cxnId="{9DD91D67-F5E6-4F13-BAA9-54678BBA059C}">
      <dgm:prSet/>
      <dgm:spPr/>
      <dgm:t>
        <a:bodyPr/>
        <a:lstStyle/>
        <a:p>
          <a:endParaRPr lang="ru-RU" sz="1800">
            <a:solidFill>
              <a:schemeClr val="tx1"/>
            </a:solidFill>
            <a:latin typeface="Times New Roman" panose="02020603050405020304" pitchFamily="18" charset="0"/>
            <a:cs typeface="Times New Roman" panose="02020603050405020304" pitchFamily="18" charset="0"/>
          </a:endParaRPr>
        </a:p>
      </dgm:t>
    </dgm:pt>
    <dgm:pt modelId="{CF4C75DC-49FA-4BA9-AE2E-116BD28427B5}" type="pres">
      <dgm:prSet presAssocID="{876E80D0-6657-43E6-B229-D73C7347865B}" presName="composite" presStyleCnt="0">
        <dgm:presLayoutVars>
          <dgm:chMax val="1"/>
          <dgm:dir/>
          <dgm:resizeHandles val="exact"/>
        </dgm:presLayoutVars>
      </dgm:prSet>
      <dgm:spPr/>
      <dgm:t>
        <a:bodyPr/>
        <a:lstStyle/>
        <a:p>
          <a:endParaRPr lang="ru-RU"/>
        </a:p>
      </dgm:t>
    </dgm:pt>
    <dgm:pt modelId="{B51D315E-2389-4675-ACCC-6F4984449F32}" type="pres">
      <dgm:prSet presAssocID="{C111750F-08C2-496D-9D1F-D5372DCFA29D}" presName="roof" presStyleLbl="dkBgShp" presStyleIdx="0" presStyleCnt="2" custLinFactNeighborX="170" custLinFactNeighborY="-2247"/>
      <dgm:spPr/>
      <dgm:t>
        <a:bodyPr/>
        <a:lstStyle/>
        <a:p>
          <a:endParaRPr lang="ru-RU"/>
        </a:p>
      </dgm:t>
    </dgm:pt>
    <dgm:pt modelId="{D4DDEDBD-0DCF-44A6-9B39-0AADFB117A6B}" type="pres">
      <dgm:prSet presAssocID="{C111750F-08C2-496D-9D1F-D5372DCFA29D}" presName="pillars" presStyleCnt="0"/>
      <dgm:spPr/>
    </dgm:pt>
    <dgm:pt modelId="{9093D5F1-A03D-4DE3-8CD7-99890A014D9E}" type="pres">
      <dgm:prSet presAssocID="{C111750F-08C2-496D-9D1F-D5372DCFA29D}" presName="pillar1" presStyleLbl="node1" presStyleIdx="0" presStyleCnt="3">
        <dgm:presLayoutVars>
          <dgm:bulletEnabled val="1"/>
        </dgm:presLayoutVars>
      </dgm:prSet>
      <dgm:spPr/>
      <dgm:t>
        <a:bodyPr/>
        <a:lstStyle/>
        <a:p>
          <a:endParaRPr lang="ru-RU"/>
        </a:p>
      </dgm:t>
    </dgm:pt>
    <dgm:pt modelId="{9748F72F-62C5-4AF5-8A0E-01058DDCB9ED}" type="pres">
      <dgm:prSet presAssocID="{EAE769F6-EE7D-4653-8FCB-A767E59BC564}" presName="pillarX" presStyleLbl="node1" presStyleIdx="1" presStyleCnt="3">
        <dgm:presLayoutVars>
          <dgm:bulletEnabled val="1"/>
        </dgm:presLayoutVars>
      </dgm:prSet>
      <dgm:spPr/>
      <dgm:t>
        <a:bodyPr/>
        <a:lstStyle/>
        <a:p>
          <a:endParaRPr lang="ru-RU"/>
        </a:p>
      </dgm:t>
    </dgm:pt>
    <dgm:pt modelId="{3CBDDE1D-270C-4DE6-87E5-BE1686E19E3C}" type="pres">
      <dgm:prSet presAssocID="{7162A60D-1F2B-46D7-B4EE-B0C284629BBF}" presName="pillarX" presStyleLbl="node1" presStyleIdx="2" presStyleCnt="3">
        <dgm:presLayoutVars>
          <dgm:bulletEnabled val="1"/>
        </dgm:presLayoutVars>
      </dgm:prSet>
      <dgm:spPr/>
      <dgm:t>
        <a:bodyPr/>
        <a:lstStyle/>
        <a:p>
          <a:endParaRPr lang="ru-RU"/>
        </a:p>
      </dgm:t>
    </dgm:pt>
    <dgm:pt modelId="{52D8AB13-9173-4A3F-BEB7-2C65D0FFF635}" type="pres">
      <dgm:prSet presAssocID="{C111750F-08C2-496D-9D1F-D5372DCFA29D}" presName="base" presStyleLbl="dkBgShp" presStyleIdx="1" presStyleCnt="2"/>
      <dgm:spPr/>
    </dgm:pt>
  </dgm:ptLst>
  <dgm:cxnLst>
    <dgm:cxn modelId="{BE9F73E3-5A4A-44B8-B5FB-DF8B5A98F94D}" type="presOf" srcId="{C111750F-08C2-496D-9D1F-D5372DCFA29D}" destId="{B51D315E-2389-4675-ACCC-6F4984449F32}" srcOrd="0" destOrd="0" presId="urn:microsoft.com/office/officeart/2005/8/layout/hList3"/>
    <dgm:cxn modelId="{B28CC39D-FC27-45B7-AB9A-B6453914EF92}" type="presOf" srcId="{876E80D0-6657-43E6-B229-D73C7347865B}" destId="{CF4C75DC-49FA-4BA9-AE2E-116BD28427B5}" srcOrd="0" destOrd="0" presId="urn:microsoft.com/office/officeart/2005/8/layout/hList3"/>
    <dgm:cxn modelId="{DE257B49-3A9B-429A-B8E6-6AA4D745F2AA}" type="presOf" srcId="{EAE769F6-EE7D-4653-8FCB-A767E59BC564}" destId="{9748F72F-62C5-4AF5-8A0E-01058DDCB9ED}" srcOrd="0" destOrd="0" presId="urn:microsoft.com/office/officeart/2005/8/layout/hList3"/>
    <dgm:cxn modelId="{72831BF6-6524-42C4-AC03-5DD64035F807}" type="presOf" srcId="{2DC54525-AAF6-4326-8F37-15B91DDB3677}" destId="{9093D5F1-A03D-4DE3-8CD7-99890A014D9E}" srcOrd="0" destOrd="0" presId="urn:microsoft.com/office/officeart/2005/8/layout/hList3"/>
    <dgm:cxn modelId="{313CDC1D-FC1B-4BE8-A3EF-1F90DCD2CEAB}" srcId="{C111750F-08C2-496D-9D1F-D5372DCFA29D}" destId="{2DC54525-AAF6-4326-8F37-15B91DDB3677}" srcOrd="0" destOrd="0" parTransId="{80A240FC-9B19-4181-A507-F91A4FE59851}" sibTransId="{28DBFBAF-2357-45DB-B97B-B2B4B4AB3AD6}"/>
    <dgm:cxn modelId="{565C3148-BDE1-4CDE-A9A1-C25DD070F9D5}" srcId="{876E80D0-6657-43E6-B229-D73C7347865B}" destId="{C111750F-08C2-496D-9D1F-D5372DCFA29D}" srcOrd="0" destOrd="0" parTransId="{3C180DCE-6559-4CD7-B28F-B7839A3982BC}" sibTransId="{06C41C4D-0A86-4754-AE5F-6213BE420764}"/>
    <dgm:cxn modelId="{A8EAB31D-5664-48E8-AAA3-0C86001B52A0}" type="presOf" srcId="{7162A60D-1F2B-46D7-B4EE-B0C284629BBF}" destId="{3CBDDE1D-270C-4DE6-87E5-BE1686E19E3C}" srcOrd="0" destOrd="0" presId="urn:microsoft.com/office/officeart/2005/8/layout/hList3"/>
    <dgm:cxn modelId="{C2C7A676-0781-421B-8E01-98035266782C}" srcId="{C111750F-08C2-496D-9D1F-D5372DCFA29D}" destId="{EAE769F6-EE7D-4653-8FCB-A767E59BC564}" srcOrd="1" destOrd="0" parTransId="{B1A45179-94BC-41B2-AFEA-0E62026345D0}" sibTransId="{074D1548-4CA0-4393-96A9-7B2111001DC7}"/>
    <dgm:cxn modelId="{9DD91D67-F5E6-4F13-BAA9-54678BBA059C}" srcId="{C111750F-08C2-496D-9D1F-D5372DCFA29D}" destId="{7162A60D-1F2B-46D7-B4EE-B0C284629BBF}" srcOrd="2" destOrd="0" parTransId="{595EEFB1-5613-4385-B875-FD85E6812B97}" sibTransId="{A1B38BB4-1052-410D-851C-6537018D264E}"/>
    <dgm:cxn modelId="{93356D50-C012-4113-9224-C99D462A053D}" type="presParOf" srcId="{CF4C75DC-49FA-4BA9-AE2E-116BD28427B5}" destId="{B51D315E-2389-4675-ACCC-6F4984449F32}" srcOrd="0" destOrd="0" presId="urn:microsoft.com/office/officeart/2005/8/layout/hList3"/>
    <dgm:cxn modelId="{DA5EEB09-3A5D-4AA3-A153-B6AEBF781F4E}" type="presParOf" srcId="{CF4C75DC-49FA-4BA9-AE2E-116BD28427B5}" destId="{D4DDEDBD-0DCF-44A6-9B39-0AADFB117A6B}" srcOrd="1" destOrd="0" presId="urn:microsoft.com/office/officeart/2005/8/layout/hList3"/>
    <dgm:cxn modelId="{9425441E-9040-4665-94A7-666026938CA4}" type="presParOf" srcId="{D4DDEDBD-0DCF-44A6-9B39-0AADFB117A6B}" destId="{9093D5F1-A03D-4DE3-8CD7-99890A014D9E}" srcOrd="0" destOrd="0" presId="urn:microsoft.com/office/officeart/2005/8/layout/hList3"/>
    <dgm:cxn modelId="{EFDDFC61-42E2-4D0E-8B5B-D00C7C02BE4F}" type="presParOf" srcId="{D4DDEDBD-0DCF-44A6-9B39-0AADFB117A6B}" destId="{9748F72F-62C5-4AF5-8A0E-01058DDCB9ED}" srcOrd="1" destOrd="0" presId="urn:microsoft.com/office/officeart/2005/8/layout/hList3"/>
    <dgm:cxn modelId="{A8DA9F25-A840-477F-B9EA-934AF97CA3F1}" type="presParOf" srcId="{D4DDEDBD-0DCF-44A6-9B39-0AADFB117A6B}" destId="{3CBDDE1D-270C-4DE6-87E5-BE1686E19E3C}" srcOrd="2" destOrd="0" presId="urn:microsoft.com/office/officeart/2005/8/layout/hList3"/>
    <dgm:cxn modelId="{27E2F121-116B-41BC-B689-A7D34492B538}" type="presParOf" srcId="{CF4C75DC-49FA-4BA9-AE2E-116BD28427B5}" destId="{52D8AB13-9173-4A3F-BEB7-2C65D0FFF635}"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D4DCCD-D8A1-4726-B05B-1A47243CC5C9}" type="doc">
      <dgm:prSet loTypeId="urn:microsoft.com/office/officeart/2009/3/layout/IncreasingArrowsProcess" loCatId="process" qsTypeId="urn:microsoft.com/office/officeart/2005/8/quickstyle/simple3" qsCatId="simple" csTypeId="urn:microsoft.com/office/officeart/2005/8/colors/colorful5" csCatId="colorful" phldr="1"/>
      <dgm:spPr/>
      <dgm:t>
        <a:bodyPr/>
        <a:lstStyle/>
        <a:p>
          <a:endParaRPr lang="ru-RU"/>
        </a:p>
      </dgm:t>
    </dgm:pt>
    <dgm:pt modelId="{1D49290C-5AD2-4EAD-BA0F-1A2603A5CB99}">
      <dgm:prSet phldrT="[Текст]" custT="1"/>
      <dgm:spPr/>
      <dgm:t>
        <a:bodyPr/>
        <a:lstStyle/>
        <a:p>
          <a:r>
            <a:rPr lang="ru-RU" sz="2000" b="1" dirty="0" err="1">
              <a:latin typeface="Times New Roman" panose="02020603050405020304" pitchFamily="18" charset="0"/>
              <a:cs typeface="Times New Roman" panose="02020603050405020304" pitchFamily="18" charset="0"/>
            </a:rPr>
            <a:t>Зияткерлік</a:t>
          </a:r>
          <a:r>
            <a:rPr lang="ru-RU" sz="2000" b="1" dirty="0">
              <a:latin typeface="Times New Roman" panose="02020603050405020304" pitchFamily="18" charset="0"/>
              <a:cs typeface="Times New Roman" panose="02020603050405020304" pitchFamily="18" charset="0"/>
            </a:rPr>
            <a:t> капитал</a:t>
          </a:r>
        </a:p>
      </dgm:t>
    </dgm:pt>
    <dgm:pt modelId="{3C0C590B-C166-4A1F-9BE9-45BE3195E1BD}" type="parTrans" cxnId="{B385D5F6-3A77-41E0-9506-5313CAE347D3}">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E646F09C-4FCF-4BC7-B5E9-5C51B1673FBA}" type="sibTrans" cxnId="{B385D5F6-3A77-41E0-9506-5313CAE347D3}">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094C1978-FDCA-4CB3-A8C3-3BCCC350310C}">
      <dgm:prSet phldrT="[Текст]" custT="1"/>
      <dgm:spPr/>
      <dgm:t>
        <a:bodyPr/>
        <a:lstStyle/>
        <a:p>
          <a:pPr algn="just"/>
          <a:r>
            <a:rPr lang="ru-RU" sz="2000" dirty="0" err="1">
              <a:latin typeface="Times New Roman" panose="02020603050405020304" pitchFamily="18" charset="0"/>
              <a:cs typeface="Times New Roman" panose="02020603050405020304" pitchFamily="18" charset="0"/>
            </a:rPr>
            <a:t>Кәсіпкердің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білімі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идеялары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достары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туыстары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әдебиеті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бақылауларынан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алынған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басқа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адамдар</a:t>
          </a:r>
          <a:r>
            <a:rPr lang="ru-RU" sz="2000" dirty="0">
              <a:latin typeface="Times New Roman" panose="02020603050405020304" pitchFamily="18" charset="0"/>
              <a:cs typeface="Times New Roman" panose="02020603050405020304" pitchFamily="18" charset="0"/>
            </a:rPr>
            <a:t>.</a:t>
          </a:r>
        </a:p>
      </dgm:t>
    </dgm:pt>
    <dgm:pt modelId="{B76A38FA-049D-4735-93FC-2CAA95DFFA28}" type="parTrans" cxnId="{DAA64732-C161-41CE-B286-A1DAB80DC4B1}">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56EC9D7F-153B-44C8-ABE7-56F49EA204E5}" type="sibTrans" cxnId="{DAA64732-C161-41CE-B286-A1DAB80DC4B1}">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FB877726-F65D-4FFE-B7C0-BBF39E5B69AA}">
      <dgm:prSet phldrT="[Текст]" custT="1"/>
      <dgm:spPr/>
      <dgm:t>
        <a:bodyPr/>
        <a:lstStyle/>
        <a:p>
          <a:r>
            <a:rPr lang="ru-RU" sz="2000" b="1" dirty="0">
              <a:latin typeface="Times New Roman" panose="02020603050405020304" pitchFamily="18" charset="0"/>
              <a:cs typeface="Times New Roman" panose="02020603050405020304" pitchFamily="18" charset="0"/>
            </a:rPr>
            <a:t>Жеке </a:t>
          </a:r>
          <a:r>
            <a:rPr lang="ru-RU" sz="2000" b="1" dirty="0" err="1">
              <a:latin typeface="Times New Roman" panose="02020603050405020304" pitchFamily="18" charset="0"/>
              <a:cs typeface="Times New Roman" panose="02020603050405020304" pitchFamily="18" charset="0"/>
            </a:rPr>
            <a:t>немесе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тартылған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материалдық</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ресурстар</a:t>
          </a:r>
          <a:endParaRPr lang="ru-RU" sz="2000" b="1" dirty="0">
            <a:latin typeface="Times New Roman" panose="02020603050405020304" pitchFamily="18" charset="0"/>
            <a:cs typeface="Times New Roman" panose="02020603050405020304" pitchFamily="18" charset="0"/>
          </a:endParaRPr>
        </a:p>
      </dgm:t>
    </dgm:pt>
    <dgm:pt modelId="{A304B60E-F7BF-48B3-919E-AE4C67ADAC54}" type="parTrans" cxnId="{0FFFB706-6A44-4E3F-B9B0-1DF8408E455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3C28CC8-2026-48F6-8B22-AEB9F03EC0CE}" type="sibTrans" cxnId="{0FFFB706-6A44-4E3F-B9B0-1DF8408E455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63436DF5-36C8-4880-AFFF-47B071590739}">
      <dgm:prSet phldrT="[Текст]" custT="1"/>
      <dgm:spPr/>
      <dgm:t>
        <a:bodyPr/>
        <a:lstStyle/>
        <a:p>
          <a:r>
            <a:rPr lang="ru-RU" sz="2000" dirty="0" err="1">
              <a:latin typeface="Times New Roman" panose="02020603050405020304" pitchFamily="18" charset="0"/>
              <a:cs typeface="Times New Roman" panose="02020603050405020304" pitchFamily="18" charset="0"/>
            </a:rPr>
            <a:t>Жеткізушілерден</a:t>
          </a:r>
          <a:r>
            <a:rPr lang="ru-RU" sz="2000" dirty="0">
              <a:latin typeface="Times New Roman" panose="02020603050405020304" pitchFamily="18" charset="0"/>
              <a:cs typeface="Times New Roman" panose="02020603050405020304" pitchFamily="18" charset="0"/>
            </a:rPr>
            <a:t> осы </a:t>
          </a:r>
          <a:r>
            <a:rPr lang="ru-RU" sz="2000" dirty="0" err="1">
              <a:latin typeface="Times New Roman" panose="02020603050405020304" pitchFamily="18" charset="0"/>
              <a:cs typeface="Times New Roman" panose="02020603050405020304" pitchFamily="18" charset="0"/>
            </a:rPr>
            <a:t>тауарларды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сатқаннан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кейін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арқылы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тауарлық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несиені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пайдалануға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болады</a:t>
          </a:r>
          <a:r>
            <a:rPr lang="ru-RU" sz="2000" dirty="0">
              <a:latin typeface="Times New Roman" panose="02020603050405020304" pitchFamily="18" charset="0"/>
              <a:cs typeface="Times New Roman" panose="02020603050405020304" pitchFamily="18" charset="0"/>
            </a:rPr>
            <a:t>.</a:t>
          </a:r>
        </a:p>
      </dgm:t>
    </dgm:pt>
    <dgm:pt modelId="{07CF9628-2F79-47E2-A9A7-1CD73C5D0903}" type="parTrans" cxnId="{F36EEFF5-4AE5-47C6-A687-41FBDDF31206}">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7983996F-8DA4-435B-AAB9-8603375C1F2E}" type="sibTrans" cxnId="{F36EEFF5-4AE5-47C6-A687-41FBDDF31206}">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70B866BD-D41C-4997-9825-B59E0A7A37B8}">
      <dgm:prSet phldrT="[Текст]" custT="1"/>
      <dgm:spPr/>
      <dgm:t>
        <a:bodyPr/>
        <a:lstStyle/>
        <a:p>
          <a:r>
            <a:rPr lang="ru-RU" sz="2000" b="1" dirty="0" err="1">
              <a:latin typeface="Times New Roman" panose="02020603050405020304" pitchFamily="18" charset="0"/>
              <a:cs typeface="Times New Roman" panose="02020603050405020304" pitchFamily="18" charset="0"/>
            </a:rPr>
            <a:t>Байланыс</a:t>
          </a:r>
          <a:endParaRPr lang="ru-RU" sz="2000" b="1" dirty="0">
            <a:latin typeface="Times New Roman" panose="02020603050405020304" pitchFamily="18" charset="0"/>
            <a:cs typeface="Times New Roman" panose="02020603050405020304" pitchFamily="18" charset="0"/>
          </a:endParaRPr>
        </a:p>
      </dgm:t>
    </dgm:pt>
    <dgm:pt modelId="{7FC7B560-BFE2-49A9-9D37-A3556E11C88D}" type="parTrans" cxnId="{6F553955-8C93-4A7A-8633-456C53A1899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15343377-3CC0-4A2D-A025-3508289251D9}" type="sibTrans" cxnId="{6F553955-8C93-4A7A-8633-456C53A1899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C3C5B41-7D7C-4BFA-A8DB-08E368EFD8C8}">
      <dgm:prSet phldrT="[Текст]" custT="1"/>
      <dgm:spPr/>
      <dgm:t>
        <a:bodyPr/>
        <a:lstStyle/>
        <a:p>
          <a:r>
            <a:rPr lang="ru-RU" sz="2000" dirty="0" err="1">
              <a:latin typeface="Times New Roman" panose="02020603050405020304" pitchFamily="18" charset="0"/>
              <a:cs typeface="Times New Roman" panose="02020603050405020304" pitchFamily="18" charset="0"/>
            </a:rPr>
            <a:t>Достар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туыстар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сыныптастар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сыныптастар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т.б</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нәрсе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істеуге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байланыс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орнатуға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материалдық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қаржылық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ресурстарға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көмектесуге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кеңес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бере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алады</a:t>
          </a:r>
          <a:r>
            <a:rPr lang="ru-RU" sz="2000" dirty="0">
              <a:latin typeface="Times New Roman" panose="02020603050405020304" pitchFamily="18" charset="0"/>
              <a:cs typeface="Times New Roman" panose="02020603050405020304" pitchFamily="18" charset="0"/>
            </a:rPr>
            <a:t>.</a:t>
          </a:r>
        </a:p>
      </dgm:t>
    </dgm:pt>
    <dgm:pt modelId="{D51849E6-5C8D-4A3A-A1E0-EF49A43260D6}" type="parTrans" cxnId="{F247FBC4-C2AE-4FDB-A439-02DB47D2C2E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81D66FBF-896E-45FE-B310-440B9DE66C2D}" type="sibTrans" cxnId="{F247FBC4-C2AE-4FDB-A439-02DB47D2C2E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25B59C47-A218-4199-BC1F-F693EC07E68D}" type="pres">
      <dgm:prSet presAssocID="{10D4DCCD-D8A1-4726-B05B-1A47243CC5C9}" presName="Name0" presStyleCnt="0">
        <dgm:presLayoutVars>
          <dgm:chMax val="5"/>
          <dgm:chPref val="5"/>
          <dgm:dir/>
          <dgm:animLvl val="lvl"/>
        </dgm:presLayoutVars>
      </dgm:prSet>
      <dgm:spPr/>
      <dgm:t>
        <a:bodyPr/>
        <a:lstStyle/>
        <a:p>
          <a:endParaRPr lang="ru-RU"/>
        </a:p>
      </dgm:t>
    </dgm:pt>
    <dgm:pt modelId="{7EAD68DB-767A-4CF7-A1F1-2DF13FC1A2C2}" type="pres">
      <dgm:prSet presAssocID="{1D49290C-5AD2-4EAD-BA0F-1A2603A5CB99}" presName="parentText1" presStyleLbl="node1" presStyleIdx="0" presStyleCnt="3">
        <dgm:presLayoutVars>
          <dgm:chMax/>
          <dgm:chPref val="3"/>
          <dgm:bulletEnabled val="1"/>
        </dgm:presLayoutVars>
      </dgm:prSet>
      <dgm:spPr/>
      <dgm:t>
        <a:bodyPr/>
        <a:lstStyle/>
        <a:p>
          <a:endParaRPr lang="ru-RU"/>
        </a:p>
      </dgm:t>
    </dgm:pt>
    <dgm:pt modelId="{4C7511D7-495C-4E9C-BAC7-F1A21DEDD086}" type="pres">
      <dgm:prSet presAssocID="{1D49290C-5AD2-4EAD-BA0F-1A2603A5CB99}" presName="childText1" presStyleLbl="solidAlignAcc1" presStyleIdx="0" presStyleCnt="3">
        <dgm:presLayoutVars>
          <dgm:chMax val="0"/>
          <dgm:chPref val="0"/>
          <dgm:bulletEnabled val="1"/>
        </dgm:presLayoutVars>
      </dgm:prSet>
      <dgm:spPr/>
      <dgm:t>
        <a:bodyPr/>
        <a:lstStyle/>
        <a:p>
          <a:endParaRPr lang="ru-RU"/>
        </a:p>
      </dgm:t>
    </dgm:pt>
    <dgm:pt modelId="{5413FA5E-F98C-4AC5-A680-0568368AF437}" type="pres">
      <dgm:prSet presAssocID="{FB877726-F65D-4FFE-B7C0-BBF39E5B69AA}" presName="parentText2" presStyleLbl="node1" presStyleIdx="1" presStyleCnt="3">
        <dgm:presLayoutVars>
          <dgm:chMax/>
          <dgm:chPref val="3"/>
          <dgm:bulletEnabled val="1"/>
        </dgm:presLayoutVars>
      </dgm:prSet>
      <dgm:spPr/>
      <dgm:t>
        <a:bodyPr/>
        <a:lstStyle/>
        <a:p>
          <a:endParaRPr lang="ru-RU"/>
        </a:p>
      </dgm:t>
    </dgm:pt>
    <dgm:pt modelId="{3DA36B52-61E7-44E4-A4C7-0ADFF7774736}" type="pres">
      <dgm:prSet presAssocID="{FB877726-F65D-4FFE-B7C0-BBF39E5B69AA}" presName="childText2" presStyleLbl="solidAlignAcc1" presStyleIdx="1" presStyleCnt="3">
        <dgm:presLayoutVars>
          <dgm:chMax val="0"/>
          <dgm:chPref val="0"/>
          <dgm:bulletEnabled val="1"/>
        </dgm:presLayoutVars>
      </dgm:prSet>
      <dgm:spPr/>
      <dgm:t>
        <a:bodyPr/>
        <a:lstStyle/>
        <a:p>
          <a:endParaRPr lang="ru-RU"/>
        </a:p>
      </dgm:t>
    </dgm:pt>
    <dgm:pt modelId="{45911FBE-F800-4E37-9FBF-75C4BE5DC4E6}" type="pres">
      <dgm:prSet presAssocID="{70B866BD-D41C-4997-9825-B59E0A7A37B8}" presName="parentText3" presStyleLbl="node1" presStyleIdx="2" presStyleCnt="3">
        <dgm:presLayoutVars>
          <dgm:chMax/>
          <dgm:chPref val="3"/>
          <dgm:bulletEnabled val="1"/>
        </dgm:presLayoutVars>
      </dgm:prSet>
      <dgm:spPr/>
      <dgm:t>
        <a:bodyPr/>
        <a:lstStyle/>
        <a:p>
          <a:endParaRPr lang="ru-RU"/>
        </a:p>
      </dgm:t>
    </dgm:pt>
    <dgm:pt modelId="{673414D8-5729-446D-8C0E-DFB5200DEC68}" type="pres">
      <dgm:prSet presAssocID="{70B866BD-D41C-4997-9825-B59E0A7A37B8}" presName="childText3" presStyleLbl="solidAlignAcc1" presStyleIdx="2" presStyleCnt="3" custScaleY="111854" custLinFactNeighborX="478" custLinFactNeighborY="-2632">
        <dgm:presLayoutVars>
          <dgm:chMax val="0"/>
          <dgm:chPref val="0"/>
          <dgm:bulletEnabled val="1"/>
        </dgm:presLayoutVars>
      </dgm:prSet>
      <dgm:spPr/>
      <dgm:t>
        <a:bodyPr/>
        <a:lstStyle/>
        <a:p>
          <a:endParaRPr lang="ru-RU"/>
        </a:p>
      </dgm:t>
    </dgm:pt>
  </dgm:ptLst>
  <dgm:cxnLst>
    <dgm:cxn modelId="{DC9D9F04-2D91-4E7D-8BFB-F7989748268B}" type="presOf" srcId="{10D4DCCD-D8A1-4726-B05B-1A47243CC5C9}" destId="{25B59C47-A218-4199-BC1F-F693EC07E68D}" srcOrd="0" destOrd="0" presId="urn:microsoft.com/office/officeart/2009/3/layout/IncreasingArrowsProcess"/>
    <dgm:cxn modelId="{F247FBC4-C2AE-4FDB-A439-02DB47D2C2E9}" srcId="{70B866BD-D41C-4997-9825-B59E0A7A37B8}" destId="{BC3C5B41-7D7C-4BFA-A8DB-08E368EFD8C8}" srcOrd="0" destOrd="0" parTransId="{D51849E6-5C8D-4A3A-A1E0-EF49A43260D6}" sibTransId="{81D66FBF-896E-45FE-B310-440B9DE66C2D}"/>
    <dgm:cxn modelId="{A20A7660-558F-4B3C-88B9-2E0E1CBD2C4F}" type="presOf" srcId="{70B866BD-D41C-4997-9825-B59E0A7A37B8}" destId="{45911FBE-F800-4E37-9FBF-75C4BE5DC4E6}" srcOrd="0" destOrd="0" presId="urn:microsoft.com/office/officeart/2009/3/layout/IncreasingArrowsProcess"/>
    <dgm:cxn modelId="{E384EEEF-8CFC-41ED-A7E0-80A8333F8190}" type="presOf" srcId="{BC3C5B41-7D7C-4BFA-A8DB-08E368EFD8C8}" destId="{673414D8-5729-446D-8C0E-DFB5200DEC68}" srcOrd="0" destOrd="0" presId="urn:microsoft.com/office/officeart/2009/3/layout/IncreasingArrowsProcess"/>
    <dgm:cxn modelId="{0FFFB706-6A44-4E3F-B9B0-1DF8408E4559}" srcId="{10D4DCCD-D8A1-4726-B05B-1A47243CC5C9}" destId="{FB877726-F65D-4FFE-B7C0-BBF39E5B69AA}" srcOrd="1" destOrd="0" parTransId="{A304B60E-F7BF-48B3-919E-AE4C67ADAC54}" sibTransId="{B3C28CC8-2026-48F6-8B22-AEB9F03EC0CE}"/>
    <dgm:cxn modelId="{6F553955-8C93-4A7A-8633-456C53A18998}" srcId="{10D4DCCD-D8A1-4726-B05B-1A47243CC5C9}" destId="{70B866BD-D41C-4997-9825-B59E0A7A37B8}" srcOrd="2" destOrd="0" parTransId="{7FC7B560-BFE2-49A9-9D37-A3556E11C88D}" sibTransId="{15343377-3CC0-4A2D-A025-3508289251D9}"/>
    <dgm:cxn modelId="{F36EEFF5-4AE5-47C6-A687-41FBDDF31206}" srcId="{FB877726-F65D-4FFE-B7C0-BBF39E5B69AA}" destId="{63436DF5-36C8-4880-AFFF-47B071590739}" srcOrd="0" destOrd="0" parTransId="{07CF9628-2F79-47E2-A9A7-1CD73C5D0903}" sibTransId="{7983996F-8DA4-435B-AAB9-8603375C1F2E}"/>
    <dgm:cxn modelId="{0F5A71BC-B5D7-468B-9FF6-89E83D91F143}" type="presOf" srcId="{1D49290C-5AD2-4EAD-BA0F-1A2603A5CB99}" destId="{7EAD68DB-767A-4CF7-A1F1-2DF13FC1A2C2}" srcOrd="0" destOrd="0" presId="urn:microsoft.com/office/officeart/2009/3/layout/IncreasingArrowsProcess"/>
    <dgm:cxn modelId="{DAA64732-C161-41CE-B286-A1DAB80DC4B1}" srcId="{1D49290C-5AD2-4EAD-BA0F-1A2603A5CB99}" destId="{094C1978-FDCA-4CB3-A8C3-3BCCC350310C}" srcOrd="0" destOrd="0" parTransId="{B76A38FA-049D-4735-93FC-2CAA95DFFA28}" sibTransId="{56EC9D7F-153B-44C8-ABE7-56F49EA204E5}"/>
    <dgm:cxn modelId="{1A4876C2-F383-47D1-8E75-23D7C2D33517}" type="presOf" srcId="{094C1978-FDCA-4CB3-A8C3-3BCCC350310C}" destId="{4C7511D7-495C-4E9C-BAC7-F1A21DEDD086}" srcOrd="0" destOrd="0" presId="urn:microsoft.com/office/officeart/2009/3/layout/IncreasingArrowsProcess"/>
    <dgm:cxn modelId="{B385D5F6-3A77-41E0-9506-5313CAE347D3}" srcId="{10D4DCCD-D8A1-4726-B05B-1A47243CC5C9}" destId="{1D49290C-5AD2-4EAD-BA0F-1A2603A5CB99}" srcOrd="0" destOrd="0" parTransId="{3C0C590B-C166-4A1F-9BE9-45BE3195E1BD}" sibTransId="{E646F09C-4FCF-4BC7-B5E9-5C51B1673FBA}"/>
    <dgm:cxn modelId="{451165A5-2356-4996-97A3-8C176963B261}" type="presOf" srcId="{FB877726-F65D-4FFE-B7C0-BBF39E5B69AA}" destId="{5413FA5E-F98C-4AC5-A680-0568368AF437}" srcOrd="0" destOrd="0" presId="urn:microsoft.com/office/officeart/2009/3/layout/IncreasingArrowsProcess"/>
    <dgm:cxn modelId="{127F940E-BCD8-43A6-85BB-0E4E2BED539A}" type="presOf" srcId="{63436DF5-36C8-4880-AFFF-47B071590739}" destId="{3DA36B52-61E7-44E4-A4C7-0ADFF7774736}" srcOrd="0" destOrd="0" presId="urn:microsoft.com/office/officeart/2009/3/layout/IncreasingArrowsProcess"/>
    <dgm:cxn modelId="{1DF662D4-E1FE-4E4E-BAE7-6540465438F5}" type="presParOf" srcId="{25B59C47-A218-4199-BC1F-F693EC07E68D}" destId="{7EAD68DB-767A-4CF7-A1F1-2DF13FC1A2C2}" srcOrd="0" destOrd="0" presId="urn:microsoft.com/office/officeart/2009/3/layout/IncreasingArrowsProcess"/>
    <dgm:cxn modelId="{3E1AD6A7-C297-4265-BEBF-773952B323B2}" type="presParOf" srcId="{25B59C47-A218-4199-BC1F-F693EC07E68D}" destId="{4C7511D7-495C-4E9C-BAC7-F1A21DEDD086}" srcOrd="1" destOrd="0" presId="urn:microsoft.com/office/officeart/2009/3/layout/IncreasingArrowsProcess"/>
    <dgm:cxn modelId="{FB02133C-043D-4A97-AA6B-B36C42961354}" type="presParOf" srcId="{25B59C47-A218-4199-BC1F-F693EC07E68D}" destId="{5413FA5E-F98C-4AC5-A680-0568368AF437}" srcOrd="2" destOrd="0" presId="urn:microsoft.com/office/officeart/2009/3/layout/IncreasingArrowsProcess"/>
    <dgm:cxn modelId="{C6440D84-A25A-4AD1-9135-6AE584C92B61}" type="presParOf" srcId="{25B59C47-A218-4199-BC1F-F693EC07E68D}" destId="{3DA36B52-61E7-44E4-A4C7-0ADFF7774736}" srcOrd="3" destOrd="0" presId="urn:microsoft.com/office/officeart/2009/3/layout/IncreasingArrowsProcess"/>
    <dgm:cxn modelId="{3E10A99B-90F1-4045-995E-B7EAEB6872D6}" type="presParOf" srcId="{25B59C47-A218-4199-BC1F-F693EC07E68D}" destId="{45911FBE-F800-4E37-9FBF-75C4BE5DC4E6}" srcOrd="4" destOrd="0" presId="urn:microsoft.com/office/officeart/2009/3/layout/IncreasingArrowsProcess"/>
    <dgm:cxn modelId="{97902D39-ACC0-4E5A-AED7-14A4058CB06B}" type="presParOf" srcId="{25B59C47-A218-4199-BC1F-F693EC07E68D}" destId="{673414D8-5729-446D-8C0E-DFB5200DEC68}"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3C9A71-3EB1-4980-96E9-FE2243A82872}" type="doc">
      <dgm:prSet loTypeId="urn:microsoft.com/office/officeart/2005/8/layout/hierarchy4" loCatId="list" qsTypeId="urn:microsoft.com/office/officeart/2005/8/quickstyle/simple3" qsCatId="simple" csTypeId="urn:microsoft.com/office/officeart/2005/8/colors/colorful3" csCatId="colorful" phldr="1"/>
      <dgm:spPr/>
      <dgm:t>
        <a:bodyPr/>
        <a:lstStyle/>
        <a:p>
          <a:endParaRPr lang="ru-RU"/>
        </a:p>
      </dgm:t>
    </dgm:pt>
    <dgm:pt modelId="{BA5E56EB-6FD8-474E-851E-3A18F7D7EABA}">
      <dgm:prSet phldrT="[Текст]" custT="1"/>
      <dgm:spPr/>
      <dgm:t>
        <a:bodyPr/>
        <a:lstStyle/>
        <a:p>
          <a:r>
            <a:rPr lang="ru-RU" sz="2400" b="1" dirty="0" err="1">
              <a:latin typeface="Times New Roman" panose="02020603050405020304" pitchFamily="18" charset="0"/>
              <a:cs typeface="Times New Roman" panose="02020603050405020304" pitchFamily="18" charset="0"/>
            </a:rPr>
            <a:t>Қаржы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ресурстарының</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көздері</a:t>
          </a:r>
          <a:endParaRPr lang="ru-RU" sz="2400" b="1" dirty="0">
            <a:latin typeface="Times New Roman" panose="02020603050405020304" pitchFamily="18" charset="0"/>
            <a:cs typeface="Times New Roman" panose="02020603050405020304" pitchFamily="18" charset="0"/>
          </a:endParaRPr>
        </a:p>
      </dgm:t>
    </dgm:pt>
    <dgm:pt modelId="{F79407F8-39EC-4CDF-A66D-81D77172EA67}" type="parTrans" cxnId="{4FF3A151-BEAC-45E0-BDFB-99D3906BCD63}">
      <dgm:prSet/>
      <dgm:spPr/>
      <dgm:t>
        <a:bodyPr/>
        <a:lstStyle/>
        <a:p>
          <a:endParaRPr lang="ru-RU" sz="2000">
            <a:latin typeface="Times New Roman" panose="02020603050405020304" pitchFamily="18" charset="0"/>
            <a:cs typeface="Times New Roman" panose="02020603050405020304" pitchFamily="18" charset="0"/>
          </a:endParaRPr>
        </a:p>
      </dgm:t>
    </dgm:pt>
    <dgm:pt modelId="{7B163A8D-D9C8-4472-A18D-5D053EDFFDD8}" type="sibTrans" cxnId="{4FF3A151-BEAC-45E0-BDFB-99D3906BCD63}">
      <dgm:prSet/>
      <dgm:spPr/>
      <dgm:t>
        <a:bodyPr/>
        <a:lstStyle/>
        <a:p>
          <a:endParaRPr lang="ru-RU" sz="2000">
            <a:latin typeface="Times New Roman" panose="02020603050405020304" pitchFamily="18" charset="0"/>
            <a:cs typeface="Times New Roman" panose="02020603050405020304" pitchFamily="18" charset="0"/>
          </a:endParaRPr>
        </a:p>
      </dgm:t>
    </dgm:pt>
    <dgm:pt modelId="{E54CE771-E345-406C-BC1C-56FECAAE96E4}">
      <dgm:prSet phldrT="[Текст]" custT="1"/>
      <dgm:spPr/>
      <dgm:t>
        <a:bodyPr/>
        <a:lstStyle/>
        <a:p>
          <a:r>
            <a:rPr lang="ru-RU" sz="2000" dirty="0">
              <a:latin typeface="Times New Roman" panose="02020603050405020304" pitchFamily="18" charset="0"/>
              <a:cs typeface="Times New Roman" panose="02020603050405020304" pitchFamily="18" charset="0"/>
            </a:rPr>
            <a:t>Жеке </a:t>
          </a:r>
          <a:r>
            <a:rPr lang="ru-RU" sz="2000" dirty="0" err="1">
              <a:latin typeface="Times New Roman" panose="02020603050405020304" pitchFamily="18" charset="0"/>
              <a:cs typeface="Times New Roman" panose="02020603050405020304" pitchFamily="18" charset="0"/>
            </a:rPr>
            <a:t>қаражат</a:t>
          </a:r>
          <a:endParaRPr lang="ru-RU" sz="2000" dirty="0">
            <a:latin typeface="Times New Roman" panose="02020603050405020304" pitchFamily="18" charset="0"/>
            <a:cs typeface="Times New Roman" panose="02020603050405020304" pitchFamily="18" charset="0"/>
          </a:endParaRPr>
        </a:p>
      </dgm:t>
    </dgm:pt>
    <dgm:pt modelId="{3B6B3E56-9134-4168-BD34-1BCE874EE1EF}" type="parTrans" cxnId="{7F14DDE7-7969-4798-BB71-F3B580C1A6EF}">
      <dgm:prSet/>
      <dgm:spPr/>
      <dgm:t>
        <a:bodyPr/>
        <a:lstStyle/>
        <a:p>
          <a:endParaRPr lang="ru-RU" sz="2000">
            <a:latin typeface="Times New Roman" panose="02020603050405020304" pitchFamily="18" charset="0"/>
            <a:cs typeface="Times New Roman" panose="02020603050405020304" pitchFamily="18" charset="0"/>
          </a:endParaRPr>
        </a:p>
      </dgm:t>
    </dgm:pt>
    <dgm:pt modelId="{FAF96E4F-85E4-42F9-BC78-7FCFFFE6B81C}" type="sibTrans" cxnId="{7F14DDE7-7969-4798-BB71-F3B580C1A6EF}">
      <dgm:prSet/>
      <dgm:spPr/>
      <dgm:t>
        <a:bodyPr/>
        <a:lstStyle/>
        <a:p>
          <a:endParaRPr lang="ru-RU" sz="2000">
            <a:latin typeface="Times New Roman" panose="02020603050405020304" pitchFamily="18" charset="0"/>
            <a:cs typeface="Times New Roman" panose="02020603050405020304" pitchFamily="18" charset="0"/>
          </a:endParaRPr>
        </a:p>
      </dgm:t>
    </dgm:pt>
    <dgm:pt modelId="{20BB9D22-232D-44C8-98E0-8238519A70CC}">
      <dgm:prSet phldrT="[Текст]" custT="1"/>
      <dgm:spPr/>
      <dgm:t>
        <a:bodyPr/>
        <a:lstStyle/>
        <a:p>
          <a:r>
            <a:rPr lang="ru-RU" sz="2000" dirty="0">
              <a:latin typeface="Times New Roman" panose="02020603050405020304" pitchFamily="18" charset="0"/>
              <a:cs typeface="Times New Roman" panose="02020603050405020304" pitchFamily="18" charset="0"/>
            </a:rPr>
            <a:t>Жеке </a:t>
          </a:r>
          <a:r>
            <a:rPr lang="ru-RU" sz="2000" dirty="0" err="1">
              <a:latin typeface="Times New Roman" panose="02020603050405020304" pitchFamily="18" charset="0"/>
              <a:cs typeface="Times New Roman" panose="02020603050405020304" pitchFamily="18" charset="0"/>
            </a:rPr>
            <a:t>мүлікті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сатудан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жинақталған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түскен</a:t>
          </a:r>
          <a:endParaRPr lang="ru-RU" sz="2000" dirty="0">
            <a:latin typeface="Times New Roman" panose="02020603050405020304" pitchFamily="18" charset="0"/>
            <a:cs typeface="Times New Roman" panose="02020603050405020304" pitchFamily="18" charset="0"/>
          </a:endParaRPr>
        </a:p>
      </dgm:t>
    </dgm:pt>
    <dgm:pt modelId="{4372A641-B038-42E4-AEE4-76AAC6058D76}" type="parTrans" cxnId="{1F3FADD2-C1AF-4F42-8EBB-A68BA9A28806}">
      <dgm:prSet/>
      <dgm:spPr/>
      <dgm:t>
        <a:bodyPr/>
        <a:lstStyle/>
        <a:p>
          <a:endParaRPr lang="ru-RU" sz="2000">
            <a:latin typeface="Times New Roman" panose="02020603050405020304" pitchFamily="18" charset="0"/>
            <a:cs typeface="Times New Roman" panose="02020603050405020304" pitchFamily="18" charset="0"/>
          </a:endParaRPr>
        </a:p>
      </dgm:t>
    </dgm:pt>
    <dgm:pt modelId="{C3FCF3B9-EFF1-4026-8F59-B737A33E0858}" type="sibTrans" cxnId="{1F3FADD2-C1AF-4F42-8EBB-A68BA9A28806}">
      <dgm:prSet/>
      <dgm:spPr/>
      <dgm:t>
        <a:bodyPr/>
        <a:lstStyle/>
        <a:p>
          <a:endParaRPr lang="ru-RU" sz="2000">
            <a:latin typeface="Times New Roman" panose="02020603050405020304" pitchFamily="18" charset="0"/>
            <a:cs typeface="Times New Roman" panose="02020603050405020304" pitchFamily="18" charset="0"/>
          </a:endParaRPr>
        </a:p>
      </dgm:t>
    </dgm:pt>
    <dgm:pt modelId="{E0F852B1-CB5C-43BA-A3AB-81B6DE6AA5DA}">
      <dgm:prSet phldrT="[Текст]" custT="1"/>
      <dgm:spPr/>
      <dgm:t>
        <a:bodyPr/>
        <a:lstStyle/>
        <a:p>
          <a:r>
            <a:rPr lang="ru-RU" sz="2000" dirty="0" err="1">
              <a:latin typeface="Times New Roman" panose="02020603050405020304" pitchFamily="18" charset="0"/>
              <a:cs typeface="Times New Roman" panose="02020603050405020304" pitchFamily="18" charset="0"/>
            </a:rPr>
            <a:t>Қарыз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қаражаты</a:t>
          </a:r>
          <a:endParaRPr lang="ru-RU" sz="2000" dirty="0">
            <a:latin typeface="Times New Roman" panose="02020603050405020304" pitchFamily="18" charset="0"/>
            <a:cs typeface="Times New Roman" panose="02020603050405020304" pitchFamily="18" charset="0"/>
          </a:endParaRPr>
        </a:p>
      </dgm:t>
    </dgm:pt>
    <dgm:pt modelId="{2699861F-8D44-41A8-A99D-A6B4BDCF00AE}" type="parTrans" cxnId="{A986CC58-B47B-4AD2-A7B1-EA3D42491D10}">
      <dgm:prSet/>
      <dgm:spPr/>
      <dgm:t>
        <a:bodyPr/>
        <a:lstStyle/>
        <a:p>
          <a:endParaRPr lang="ru-RU" sz="2000">
            <a:latin typeface="Times New Roman" panose="02020603050405020304" pitchFamily="18" charset="0"/>
            <a:cs typeface="Times New Roman" panose="02020603050405020304" pitchFamily="18" charset="0"/>
          </a:endParaRPr>
        </a:p>
      </dgm:t>
    </dgm:pt>
    <dgm:pt modelId="{0B6FE9D1-DD94-4EC5-A8EC-7F0F69D70C27}" type="sibTrans" cxnId="{A986CC58-B47B-4AD2-A7B1-EA3D42491D10}">
      <dgm:prSet/>
      <dgm:spPr/>
      <dgm:t>
        <a:bodyPr/>
        <a:lstStyle/>
        <a:p>
          <a:endParaRPr lang="ru-RU" sz="2000">
            <a:latin typeface="Times New Roman" panose="02020603050405020304" pitchFamily="18" charset="0"/>
            <a:cs typeface="Times New Roman" panose="02020603050405020304" pitchFamily="18" charset="0"/>
          </a:endParaRPr>
        </a:p>
      </dgm:t>
    </dgm:pt>
    <dgm:pt modelId="{56118DEC-2FB3-4AC1-94F2-5BF6591BD542}">
      <dgm:prSet phldrT="[Текст]" custT="1"/>
      <dgm:spPr/>
      <dgm:t>
        <a:bodyPr/>
        <a:lstStyle/>
        <a:p>
          <a:r>
            <a:rPr lang="ru-RU" sz="2000" dirty="0" err="1">
              <a:latin typeface="Times New Roman" panose="02020603050405020304" pitchFamily="18" charset="0"/>
              <a:cs typeface="Times New Roman" panose="02020603050405020304" pitchFamily="18" charset="0"/>
            </a:rPr>
            <a:t>Ақшаны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туыстарынан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достарынан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банктен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несие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болады</a:t>
          </a:r>
          <a:endParaRPr lang="ru-RU" sz="2000" dirty="0">
            <a:latin typeface="Times New Roman" panose="02020603050405020304" pitchFamily="18" charset="0"/>
            <a:cs typeface="Times New Roman" panose="02020603050405020304" pitchFamily="18" charset="0"/>
          </a:endParaRPr>
        </a:p>
      </dgm:t>
    </dgm:pt>
    <dgm:pt modelId="{7069B287-F92E-4BE8-9F36-78166846DECC}" type="parTrans" cxnId="{F7AD85EC-DF56-4EF9-9C6E-B5E0E9BB4845}">
      <dgm:prSet/>
      <dgm:spPr/>
      <dgm:t>
        <a:bodyPr/>
        <a:lstStyle/>
        <a:p>
          <a:endParaRPr lang="ru-RU" sz="2000">
            <a:latin typeface="Times New Roman" panose="02020603050405020304" pitchFamily="18" charset="0"/>
            <a:cs typeface="Times New Roman" panose="02020603050405020304" pitchFamily="18" charset="0"/>
          </a:endParaRPr>
        </a:p>
      </dgm:t>
    </dgm:pt>
    <dgm:pt modelId="{05382166-EB66-4DD3-B768-7E575DBBC38D}" type="sibTrans" cxnId="{F7AD85EC-DF56-4EF9-9C6E-B5E0E9BB4845}">
      <dgm:prSet/>
      <dgm:spPr/>
      <dgm:t>
        <a:bodyPr/>
        <a:lstStyle/>
        <a:p>
          <a:endParaRPr lang="ru-RU" sz="2000">
            <a:latin typeface="Times New Roman" panose="02020603050405020304" pitchFamily="18" charset="0"/>
            <a:cs typeface="Times New Roman" panose="02020603050405020304" pitchFamily="18" charset="0"/>
          </a:endParaRPr>
        </a:p>
      </dgm:t>
    </dgm:pt>
    <dgm:pt modelId="{931629A4-4A88-469C-BAFC-10D78D6D9B11}">
      <dgm:prSet phldrT="[Текст]" custT="1"/>
      <dgm:spPr/>
      <dgm:t>
        <a:bodyPr/>
        <a:lstStyle/>
        <a:p>
          <a:r>
            <a:rPr lang="ru-RU" sz="2000" dirty="0" err="1">
              <a:latin typeface="Times New Roman" panose="02020603050405020304" pitchFamily="18" charset="0"/>
              <a:cs typeface="Times New Roman" panose="02020603050405020304" pitchFamily="18" charset="0"/>
            </a:rPr>
            <a:t>Венчурлік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қаржыландыру</a:t>
          </a:r>
          <a:endParaRPr lang="ru-RU" sz="2000" dirty="0">
            <a:latin typeface="Times New Roman" panose="02020603050405020304" pitchFamily="18" charset="0"/>
            <a:cs typeface="Times New Roman" panose="02020603050405020304" pitchFamily="18" charset="0"/>
          </a:endParaRPr>
        </a:p>
      </dgm:t>
    </dgm:pt>
    <dgm:pt modelId="{04548BCC-9379-4C1A-9A1E-F617E17993CE}" type="parTrans" cxnId="{4FEBBB12-6AD7-4E99-8263-757A2FDEA321}">
      <dgm:prSet/>
      <dgm:spPr/>
      <dgm:t>
        <a:bodyPr/>
        <a:lstStyle/>
        <a:p>
          <a:endParaRPr lang="ru-RU"/>
        </a:p>
      </dgm:t>
    </dgm:pt>
    <dgm:pt modelId="{62F074D6-8C4C-4857-AB28-98176B72B4A3}" type="sibTrans" cxnId="{4FEBBB12-6AD7-4E99-8263-757A2FDEA321}">
      <dgm:prSet/>
      <dgm:spPr/>
      <dgm:t>
        <a:bodyPr/>
        <a:lstStyle/>
        <a:p>
          <a:endParaRPr lang="ru-RU"/>
        </a:p>
      </dgm:t>
    </dgm:pt>
    <dgm:pt modelId="{46F517C7-5632-411D-9266-08006323CE1F}">
      <dgm:prSet phldrT="[Текст]" custT="1"/>
      <dgm:spPr/>
      <dgm:t>
        <a:bodyPr/>
        <a:lstStyle/>
        <a:p>
          <a:r>
            <a:rPr lang="ru-RU" sz="2000" dirty="0" err="1">
              <a:latin typeface="Times New Roman" panose="02020603050405020304" pitchFamily="18" charset="0"/>
              <a:cs typeface="Times New Roman" panose="02020603050405020304" pitchFamily="18" charset="0"/>
            </a:rPr>
            <a:t>Бизнестегі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үлес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болашақ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үлес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ақша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қаржыландыру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түрі</a:t>
          </a:r>
          <a:endParaRPr lang="ru-RU" sz="2000" dirty="0">
            <a:latin typeface="Times New Roman" panose="02020603050405020304" pitchFamily="18" charset="0"/>
            <a:cs typeface="Times New Roman" panose="02020603050405020304" pitchFamily="18" charset="0"/>
          </a:endParaRPr>
        </a:p>
      </dgm:t>
    </dgm:pt>
    <dgm:pt modelId="{5D73BEBC-2D66-4CDC-A939-5C1C75E84CAC}" type="parTrans" cxnId="{DFE8F33C-FF18-406A-B6EB-628570D8D51E}">
      <dgm:prSet/>
      <dgm:spPr/>
      <dgm:t>
        <a:bodyPr/>
        <a:lstStyle/>
        <a:p>
          <a:endParaRPr lang="ru-RU"/>
        </a:p>
      </dgm:t>
    </dgm:pt>
    <dgm:pt modelId="{A77C9E71-A88F-46C0-8734-59861E488FF7}" type="sibTrans" cxnId="{DFE8F33C-FF18-406A-B6EB-628570D8D51E}">
      <dgm:prSet/>
      <dgm:spPr/>
      <dgm:t>
        <a:bodyPr/>
        <a:lstStyle/>
        <a:p>
          <a:endParaRPr lang="ru-RU"/>
        </a:p>
      </dgm:t>
    </dgm:pt>
    <dgm:pt modelId="{DC208004-D940-44FB-B2C8-B193B2B20345}" type="pres">
      <dgm:prSet presAssocID="{3D3C9A71-3EB1-4980-96E9-FE2243A82872}" presName="Name0" presStyleCnt="0">
        <dgm:presLayoutVars>
          <dgm:chPref val="1"/>
          <dgm:dir/>
          <dgm:animOne val="branch"/>
          <dgm:animLvl val="lvl"/>
          <dgm:resizeHandles/>
        </dgm:presLayoutVars>
      </dgm:prSet>
      <dgm:spPr/>
      <dgm:t>
        <a:bodyPr/>
        <a:lstStyle/>
        <a:p>
          <a:endParaRPr lang="ru-RU"/>
        </a:p>
      </dgm:t>
    </dgm:pt>
    <dgm:pt modelId="{517569A7-A31B-464B-A19C-234FAF4838F8}" type="pres">
      <dgm:prSet presAssocID="{BA5E56EB-6FD8-474E-851E-3A18F7D7EABA}" presName="vertOne" presStyleCnt="0"/>
      <dgm:spPr/>
    </dgm:pt>
    <dgm:pt modelId="{D125B785-58F2-4993-9E64-0E7BE55C1512}" type="pres">
      <dgm:prSet presAssocID="{BA5E56EB-6FD8-474E-851E-3A18F7D7EABA}" presName="txOne" presStyleLbl="node0" presStyleIdx="0" presStyleCnt="1">
        <dgm:presLayoutVars>
          <dgm:chPref val="3"/>
        </dgm:presLayoutVars>
      </dgm:prSet>
      <dgm:spPr/>
      <dgm:t>
        <a:bodyPr/>
        <a:lstStyle/>
        <a:p>
          <a:endParaRPr lang="ru-RU"/>
        </a:p>
      </dgm:t>
    </dgm:pt>
    <dgm:pt modelId="{80CFA244-88A8-4956-B261-941C09DFDE65}" type="pres">
      <dgm:prSet presAssocID="{BA5E56EB-6FD8-474E-851E-3A18F7D7EABA}" presName="parTransOne" presStyleCnt="0"/>
      <dgm:spPr/>
    </dgm:pt>
    <dgm:pt modelId="{0A0F4259-8DFA-41D4-95D2-997B9D8D53D7}" type="pres">
      <dgm:prSet presAssocID="{BA5E56EB-6FD8-474E-851E-3A18F7D7EABA}" presName="horzOne" presStyleCnt="0"/>
      <dgm:spPr/>
    </dgm:pt>
    <dgm:pt modelId="{EC483374-83C3-4283-A5C2-8DC30084C344}" type="pres">
      <dgm:prSet presAssocID="{E54CE771-E345-406C-BC1C-56FECAAE96E4}" presName="vertTwo" presStyleCnt="0"/>
      <dgm:spPr/>
    </dgm:pt>
    <dgm:pt modelId="{A0D57BFA-CBC7-4B7E-8D1C-03B33EBD1305}" type="pres">
      <dgm:prSet presAssocID="{E54CE771-E345-406C-BC1C-56FECAAE96E4}" presName="txTwo" presStyleLbl="node2" presStyleIdx="0" presStyleCnt="3">
        <dgm:presLayoutVars>
          <dgm:chPref val="3"/>
        </dgm:presLayoutVars>
      </dgm:prSet>
      <dgm:spPr/>
      <dgm:t>
        <a:bodyPr/>
        <a:lstStyle/>
        <a:p>
          <a:endParaRPr lang="ru-RU"/>
        </a:p>
      </dgm:t>
    </dgm:pt>
    <dgm:pt modelId="{836BBAC2-2CAC-4DF2-865D-E4CAF498F371}" type="pres">
      <dgm:prSet presAssocID="{E54CE771-E345-406C-BC1C-56FECAAE96E4}" presName="parTransTwo" presStyleCnt="0"/>
      <dgm:spPr/>
    </dgm:pt>
    <dgm:pt modelId="{2F58408D-B50E-4FAF-813A-A0B52E89AC37}" type="pres">
      <dgm:prSet presAssocID="{E54CE771-E345-406C-BC1C-56FECAAE96E4}" presName="horzTwo" presStyleCnt="0"/>
      <dgm:spPr/>
    </dgm:pt>
    <dgm:pt modelId="{408ACF0E-F79F-445B-AAE8-111F1D90762C}" type="pres">
      <dgm:prSet presAssocID="{20BB9D22-232D-44C8-98E0-8238519A70CC}" presName="vertThree" presStyleCnt="0"/>
      <dgm:spPr/>
    </dgm:pt>
    <dgm:pt modelId="{555A5B08-1D79-499D-BA43-CE72269B4A3F}" type="pres">
      <dgm:prSet presAssocID="{20BB9D22-232D-44C8-98E0-8238519A70CC}" presName="txThree" presStyleLbl="node3" presStyleIdx="0" presStyleCnt="3">
        <dgm:presLayoutVars>
          <dgm:chPref val="3"/>
        </dgm:presLayoutVars>
      </dgm:prSet>
      <dgm:spPr/>
      <dgm:t>
        <a:bodyPr/>
        <a:lstStyle/>
        <a:p>
          <a:endParaRPr lang="ru-RU"/>
        </a:p>
      </dgm:t>
    </dgm:pt>
    <dgm:pt modelId="{D3A298A8-E0A0-4676-B8A1-5FCDCD1EC53D}" type="pres">
      <dgm:prSet presAssocID="{20BB9D22-232D-44C8-98E0-8238519A70CC}" presName="horzThree" presStyleCnt="0"/>
      <dgm:spPr/>
    </dgm:pt>
    <dgm:pt modelId="{C9DF1246-F3B1-4E9B-B6F1-54368E2F8D3D}" type="pres">
      <dgm:prSet presAssocID="{FAF96E4F-85E4-42F9-BC78-7FCFFFE6B81C}" presName="sibSpaceTwo" presStyleCnt="0"/>
      <dgm:spPr/>
    </dgm:pt>
    <dgm:pt modelId="{3B7C9A13-46C0-4972-B4C9-60DFBD0EDBF6}" type="pres">
      <dgm:prSet presAssocID="{E0F852B1-CB5C-43BA-A3AB-81B6DE6AA5DA}" presName="vertTwo" presStyleCnt="0"/>
      <dgm:spPr/>
    </dgm:pt>
    <dgm:pt modelId="{6BBA8D7E-1F69-4D87-B0C4-063DDB40AB49}" type="pres">
      <dgm:prSet presAssocID="{E0F852B1-CB5C-43BA-A3AB-81B6DE6AA5DA}" presName="txTwo" presStyleLbl="node2" presStyleIdx="1" presStyleCnt="3">
        <dgm:presLayoutVars>
          <dgm:chPref val="3"/>
        </dgm:presLayoutVars>
      </dgm:prSet>
      <dgm:spPr/>
      <dgm:t>
        <a:bodyPr/>
        <a:lstStyle/>
        <a:p>
          <a:endParaRPr lang="ru-RU"/>
        </a:p>
      </dgm:t>
    </dgm:pt>
    <dgm:pt modelId="{EFA1FEF7-75BC-4A48-B725-1437104FBA77}" type="pres">
      <dgm:prSet presAssocID="{E0F852B1-CB5C-43BA-A3AB-81B6DE6AA5DA}" presName="parTransTwo" presStyleCnt="0"/>
      <dgm:spPr/>
    </dgm:pt>
    <dgm:pt modelId="{D2396719-DC01-474A-AE20-97383EDBE8D5}" type="pres">
      <dgm:prSet presAssocID="{E0F852B1-CB5C-43BA-A3AB-81B6DE6AA5DA}" presName="horzTwo" presStyleCnt="0"/>
      <dgm:spPr/>
    </dgm:pt>
    <dgm:pt modelId="{E5984861-0606-489E-A450-3C43485B86ED}" type="pres">
      <dgm:prSet presAssocID="{56118DEC-2FB3-4AC1-94F2-5BF6591BD542}" presName="vertThree" presStyleCnt="0"/>
      <dgm:spPr/>
    </dgm:pt>
    <dgm:pt modelId="{6B77D69C-2C41-493F-8B33-AA88CD0274C2}" type="pres">
      <dgm:prSet presAssocID="{56118DEC-2FB3-4AC1-94F2-5BF6591BD542}" presName="txThree" presStyleLbl="node3" presStyleIdx="1" presStyleCnt="3">
        <dgm:presLayoutVars>
          <dgm:chPref val="3"/>
        </dgm:presLayoutVars>
      </dgm:prSet>
      <dgm:spPr/>
      <dgm:t>
        <a:bodyPr/>
        <a:lstStyle/>
        <a:p>
          <a:endParaRPr lang="ru-RU"/>
        </a:p>
      </dgm:t>
    </dgm:pt>
    <dgm:pt modelId="{816F5457-D2FC-4429-A401-B56C15D11DCF}" type="pres">
      <dgm:prSet presAssocID="{56118DEC-2FB3-4AC1-94F2-5BF6591BD542}" presName="horzThree" presStyleCnt="0"/>
      <dgm:spPr/>
    </dgm:pt>
    <dgm:pt modelId="{B39BC4C3-4A17-426C-B4A3-DB08EE07145B}" type="pres">
      <dgm:prSet presAssocID="{0B6FE9D1-DD94-4EC5-A8EC-7F0F69D70C27}" presName="sibSpaceTwo" presStyleCnt="0"/>
      <dgm:spPr/>
    </dgm:pt>
    <dgm:pt modelId="{E51ADA39-42C8-44F9-B8C3-00A515ACAC78}" type="pres">
      <dgm:prSet presAssocID="{931629A4-4A88-469C-BAFC-10D78D6D9B11}" presName="vertTwo" presStyleCnt="0"/>
      <dgm:spPr/>
    </dgm:pt>
    <dgm:pt modelId="{9D960DAE-AAE3-4A6A-9442-7C0EFE6CB52D}" type="pres">
      <dgm:prSet presAssocID="{931629A4-4A88-469C-BAFC-10D78D6D9B11}" presName="txTwo" presStyleLbl="node2" presStyleIdx="2" presStyleCnt="3">
        <dgm:presLayoutVars>
          <dgm:chPref val="3"/>
        </dgm:presLayoutVars>
      </dgm:prSet>
      <dgm:spPr/>
      <dgm:t>
        <a:bodyPr/>
        <a:lstStyle/>
        <a:p>
          <a:endParaRPr lang="ru-RU"/>
        </a:p>
      </dgm:t>
    </dgm:pt>
    <dgm:pt modelId="{DEF26166-D437-46DA-8773-924F2F520AE1}" type="pres">
      <dgm:prSet presAssocID="{931629A4-4A88-469C-BAFC-10D78D6D9B11}" presName="parTransTwo" presStyleCnt="0"/>
      <dgm:spPr/>
    </dgm:pt>
    <dgm:pt modelId="{B59F1CE3-034F-4092-9266-92ACF6D0E0E6}" type="pres">
      <dgm:prSet presAssocID="{931629A4-4A88-469C-BAFC-10D78D6D9B11}" presName="horzTwo" presStyleCnt="0"/>
      <dgm:spPr/>
    </dgm:pt>
    <dgm:pt modelId="{197E83C7-285A-4B3D-B3AF-3A94E49240B3}" type="pres">
      <dgm:prSet presAssocID="{46F517C7-5632-411D-9266-08006323CE1F}" presName="vertThree" presStyleCnt="0"/>
      <dgm:spPr/>
    </dgm:pt>
    <dgm:pt modelId="{0526D252-6CD7-453E-8732-162D198325A5}" type="pres">
      <dgm:prSet presAssocID="{46F517C7-5632-411D-9266-08006323CE1F}" presName="txThree" presStyleLbl="node3" presStyleIdx="2" presStyleCnt="3">
        <dgm:presLayoutVars>
          <dgm:chPref val="3"/>
        </dgm:presLayoutVars>
      </dgm:prSet>
      <dgm:spPr/>
      <dgm:t>
        <a:bodyPr/>
        <a:lstStyle/>
        <a:p>
          <a:endParaRPr lang="ru-RU"/>
        </a:p>
      </dgm:t>
    </dgm:pt>
    <dgm:pt modelId="{5EAD056C-1430-465E-9EB3-9F4028490986}" type="pres">
      <dgm:prSet presAssocID="{46F517C7-5632-411D-9266-08006323CE1F}" presName="horzThree" presStyleCnt="0"/>
      <dgm:spPr/>
    </dgm:pt>
  </dgm:ptLst>
  <dgm:cxnLst>
    <dgm:cxn modelId="{A75EFC02-F5D2-4AE0-A0E1-91AB4F819519}" type="presOf" srcId="{56118DEC-2FB3-4AC1-94F2-5BF6591BD542}" destId="{6B77D69C-2C41-493F-8B33-AA88CD0274C2}" srcOrd="0" destOrd="0" presId="urn:microsoft.com/office/officeart/2005/8/layout/hierarchy4"/>
    <dgm:cxn modelId="{31E1CD75-DC1D-48C7-B546-065ADCBBF0FA}" type="presOf" srcId="{931629A4-4A88-469C-BAFC-10D78D6D9B11}" destId="{9D960DAE-AAE3-4A6A-9442-7C0EFE6CB52D}" srcOrd="0" destOrd="0" presId="urn:microsoft.com/office/officeart/2005/8/layout/hierarchy4"/>
    <dgm:cxn modelId="{4FF3A151-BEAC-45E0-BDFB-99D3906BCD63}" srcId="{3D3C9A71-3EB1-4980-96E9-FE2243A82872}" destId="{BA5E56EB-6FD8-474E-851E-3A18F7D7EABA}" srcOrd="0" destOrd="0" parTransId="{F79407F8-39EC-4CDF-A66D-81D77172EA67}" sibTransId="{7B163A8D-D9C8-4472-A18D-5D053EDFFDD8}"/>
    <dgm:cxn modelId="{A986CC58-B47B-4AD2-A7B1-EA3D42491D10}" srcId="{BA5E56EB-6FD8-474E-851E-3A18F7D7EABA}" destId="{E0F852B1-CB5C-43BA-A3AB-81B6DE6AA5DA}" srcOrd="1" destOrd="0" parTransId="{2699861F-8D44-41A8-A99D-A6B4BDCF00AE}" sibTransId="{0B6FE9D1-DD94-4EC5-A8EC-7F0F69D70C27}"/>
    <dgm:cxn modelId="{18DC1EFA-0397-481A-A57C-FAAD3217C757}" type="presOf" srcId="{3D3C9A71-3EB1-4980-96E9-FE2243A82872}" destId="{DC208004-D940-44FB-B2C8-B193B2B20345}" srcOrd="0" destOrd="0" presId="urn:microsoft.com/office/officeart/2005/8/layout/hierarchy4"/>
    <dgm:cxn modelId="{7F14DDE7-7969-4798-BB71-F3B580C1A6EF}" srcId="{BA5E56EB-6FD8-474E-851E-3A18F7D7EABA}" destId="{E54CE771-E345-406C-BC1C-56FECAAE96E4}" srcOrd="0" destOrd="0" parTransId="{3B6B3E56-9134-4168-BD34-1BCE874EE1EF}" sibTransId="{FAF96E4F-85E4-42F9-BC78-7FCFFFE6B81C}"/>
    <dgm:cxn modelId="{1F3FADD2-C1AF-4F42-8EBB-A68BA9A28806}" srcId="{E54CE771-E345-406C-BC1C-56FECAAE96E4}" destId="{20BB9D22-232D-44C8-98E0-8238519A70CC}" srcOrd="0" destOrd="0" parTransId="{4372A641-B038-42E4-AEE4-76AAC6058D76}" sibTransId="{C3FCF3B9-EFF1-4026-8F59-B737A33E0858}"/>
    <dgm:cxn modelId="{AFE3F91D-336A-4CFF-BCFA-E89DCDB05932}" type="presOf" srcId="{BA5E56EB-6FD8-474E-851E-3A18F7D7EABA}" destId="{D125B785-58F2-4993-9E64-0E7BE55C1512}" srcOrd="0" destOrd="0" presId="urn:microsoft.com/office/officeart/2005/8/layout/hierarchy4"/>
    <dgm:cxn modelId="{FAA38624-8DA2-4162-B80A-D646E9035A76}" type="presOf" srcId="{E0F852B1-CB5C-43BA-A3AB-81B6DE6AA5DA}" destId="{6BBA8D7E-1F69-4D87-B0C4-063DDB40AB49}" srcOrd="0" destOrd="0" presId="urn:microsoft.com/office/officeart/2005/8/layout/hierarchy4"/>
    <dgm:cxn modelId="{FEF25DC9-4A06-49FA-9032-947EEAC07BA3}" type="presOf" srcId="{20BB9D22-232D-44C8-98E0-8238519A70CC}" destId="{555A5B08-1D79-499D-BA43-CE72269B4A3F}" srcOrd="0" destOrd="0" presId="urn:microsoft.com/office/officeart/2005/8/layout/hierarchy4"/>
    <dgm:cxn modelId="{56E06855-7898-4362-81DA-E9636915EAAA}" type="presOf" srcId="{46F517C7-5632-411D-9266-08006323CE1F}" destId="{0526D252-6CD7-453E-8732-162D198325A5}" srcOrd="0" destOrd="0" presId="urn:microsoft.com/office/officeart/2005/8/layout/hierarchy4"/>
    <dgm:cxn modelId="{7C0F0A8B-7D10-416E-A8FF-73DB08C66A00}" type="presOf" srcId="{E54CE771-E345-406C-BC1C-56FECAAE96E4}" destId="{A0D57BFA-CBC7-4B7E-8D1C-03B33EBD1305}" srcOrd="0" destOrd="0" presId="urn:microsoft.com/office/officeart/2005/8/layout/hierarchy4"/>
    <dgm:cxn modelId="{F7AD85EC-DF56-4EF9-9C6E-B5E0E9BB4845}" srcId="{E0F852B1-CB5C-43BA-A3AB-81B6DE6AA5DA}" destId="{56118DEC-2FB3-4AC1-94F2-5BF6591BD542}" srcOrd="0" destOrd="0" parTransId="{7069B287-F92E-4BE8-9F36-78166846DECC}" sibTransId="{05382166-EB66-4DD3-B768-7E575DBBC38D}"/>
    <dgm:cxn modelId="{4FEBBB12-6AD7-4E99-8263-757A2FDEA321}" srcId="{BA5E56EB-6FD8-474E-851E-3A18F7D7EABA}" destId="{931629A4-4A88-469C-BAFC-10D78D6D9B11}" srcOrd="2" destOrd="0" parTransId="{04548BCC-9379-4C1A-9A1E-F617E17993CE}" sibTransId="{62F074D6-8C4C-4857-AB28-98176B72B4A3}"/>
    <dgm:cxn modelId="{DFE8F33C-FF18-406A-B6EB-628570D8D51E}" srcId="{931629A4-4A88-469C-BAFC-10D78D6D9B11}" destId="{46F517C7-5632-411D-9266-08006323CE1F}" srcOrd="0" destOrd="0" parTransId="{5D73BEBC-2D66-4CDC-A939-5C1C75E84CAC}" sibTransId="{A77C9E71-A88F-46C0-8734-59861E488FF7}"/>
    <dgm:cxn modelId="{7A9920E0-7235-42B6-A372-3541ECBC2085}" type="presParOf" srcId="{DC208004-D940-44FB-B2C8-B193B2B20345}" destId="{517569A7-A31B-464B-A19C-234FAF4838F8}" srcOrd="0" destOrd="0" presId="urn:microsoft.com/office/officeart/2005/8/layout/hierarchy4"/>
    <dgm:cxn modelId="{BBD6BCB8-AF4C-4446-B670-7AE283880DEC}" type="presParOf" srcId="{517569A7-A31B-464B-A19C-234FAF4838F8}" destId="{D125B785-58F2-4993-9E64-0E7BE55C1512}" srcOrd="0" destOrd="0" presId="urn:microsoft.com/office/officeart/2005/8/layout/hierarchy4"/>
    <dgm:cxn modelId="{FDFD5286-114D-4A8D-9891-6EC5E0DC34DA}" type="presParOf" srcId="{517569A7-A31B-464B-A19C-234FAF4838F8}" destId="{80CFA244-88A8-4956-B261-941C09DFDE65}" srcOrd="1" destOrd="0" presId="urn:microsoft.com/office/officeart/2005/8/layout/hierarchy4"/>
    <dgm:cxn modelId="{A8110E74-737E-49BF-B75B-8EA98FA7D9A5}" type="presParOf" srcId="{517569A7-A31B-464B-A19C-234FAF4838F8}" destId="{0A0F4259-8DFA-41D4-95D2-997B9D8D53D7}" srcOrd="2" destOrd="0" presId="urn:microsoft.com/office/officeart/2005/8/layout/hierarchy4"/>
    <dgm:cxn modelId="{1748B5ED-F80E-4AE5-801F-149601650B49}" type="presParOf" srcId="{0A0F4259-8DFA-41D4-95D2-997B9D8D53D7}" destId="{EC483374-83C3-4283-A5C2-8DC30084C344}" srcOrd="0" destOrd="0" presId="urn:microsoft.com/office/officeart/2005/8/layout/hierarchy4"/>
    <dgm:cxn modelId="{7987CF9E-3068-4B5C-8CD7-6D028BC2231E}" type="presParOf" srcId="{EC483374-83C3-4283-A5C2-8DC30084C344}" destId="{A0D57BFA-CBC7-4B7E-8D1C-03B33EBD1305}" srcOrd="0" destOrd="0" presId="urn:microsoft.com/office/officeart/2005/8/layout/hierarchy4"/>
    <dgm:cxn modelId="{7F3277CA-9C9F-4AFE-8BFE-6D38E766F2F9}" type="presParOf" srcId="{EC483374-83C3-4283-A5C2-8DC30084C344}" destId="{836BBAC2-2CAC-4DF2-865D-E4CAF498F371}" srcOrd="1" destOrd="0" presId="urn:microsoft.com/office/officeart/2005/8/layout/hierarchy4"/>
    <dgm:cxn modelId="{3D0A4BCA-2076-43F2-8E21-A6C4F958D82C}" type="presParOf" srcId="{EC483374-83C3-4283-A5C2-8DC30084C344}" destId="{2F58408D-B50E-4FAF-813A-A0B52E89AC37}" srcOrd="2" destOrd="0" presId="urn:microsoft.com/office/officeart/2005/8/layout/hierarchy4"/>
    <dgm:cxn modelId="{D2AF04CD-A35A-40EC-AF05-9D290F3DE98C}" type="presParOf" srcId="{2F58408D-B50E-4FAF-813A-A0B52E89AC37}" destId="{408ACF0E-F79F-445B-AAE8-111F1D90762C}" srcOrd="0" destOrd="0" presId="urn:microsoft.com/office/officeart/2005/8/layout/hierarchy4"/>
    <dgm:cxn modelId="{08419A60-8532-4D4A-9901-8E7948C4BFEF}" type="presParOf" srcId="{408ACF0E-F79F-445B-AAE8-111F1D90762C}" destId="{555A5B08-1D79-499D-BA43-CE72269B4A3F}" srcOrd="0" destOrd="0" presId="urn:microsoft.com/office/officeart/2005/8/layout/hierarchy4"/>
    <dgm:cxn modelId="{2723D7EB-54B3-4BDE-8C14-1F49B8DB079C}" type="presParOf" srcId="{408ACF0E-F79F-445B-AAE8-111F1D90762C}" destId="{D3A298A8-E0A0-4676-B8A1-5FCDCD1EC53D}" srcOrd="1" destOrd="0" presId="urn:microsoft.com/office/officeart/2005/8/layout/hierarchy4"/>
    <dgm:cxn modelId="{877FB2D3-6A61-4EB2-B6C6-B199E9D25881}" type="presParOf" srcId="{0A0F4259-8DFA-41D4-95D2-997B9D8D53D7}" destId="{C9DF1246-F3B1-4E9B-B6F1-54368E2F8D3D}" srcOrd="1" destOrd="0" presId="urn:microsoft.com/office/officeart/2005/8/layout/hierarchy4"/>
    <dgm:cxn modelId="{267C03EB-7993-4AE8-9FE4-38472E551656}" type="presParOf" srcId="{0A0F4259-8DFA-41D4-95D2-997B9D8D53D7}" destId="{3B7C9A13-46C0-4972-B4C9-60DFBD0EDBF6}" srcOrd="2" destOrd="0" presId="urn:microsoft.com/office/officeart/2005/8/layout/hierarchy4"/>
    <dgm:cxn modelId="{24D7E599-FDCD-4A17-A711-1D69ED63F072}" type="presParOf" srcId="{3B7C9A13-46C0-4972-B4C9-60DFBD0EDBF6}" destId="{6BBA8D7E-1F69-4D87-B0C4-063DDB40AB49}" srcOrd="0" destOrd="0" presId="urn:microsoft.com/office/officeart/2005/8/layout/hierarchy4"/>
    <dgm:cxn modelId="{4E527F42-3128-4D75-A99C-3524C7E21272}" type="presParOf" srcId="{3B7C9A13-46C0-4972-B4C9-60DFBD0EDBF6}" destId="{EFA1FEF7-75BC-4A48-B725-1437104FBA77}" srcOrd="1" destOrd="0" presId="urn:microsoft.com/office/officeart/2005/8/layout/hierarchy4"/>
    <dgm:cxn modelId="{BADA176D-6B07-4FB9-9F07-DC9F6DF7BE4C}" type="presParOf" srcId="{3B7C9A13-46C0-4972-B4C9-60DFBD0EDBF6}" destId="{D2396719-DC01-474A-AE20-97383EDBE8D5}" srcOrd="2" destOrd="0" presId="urn:microsoft.com/office/officeart/2005/8/layout/hierarchy4"/>
    <dgm:cxn modelId="{342C49D1-281C-4A0B-9353-F2BEC764BE34}" type="presParOf" srcId="{D2396719-DC01-474A-AE20-97383EDBE8D5}" destId="{E5984861-0606-489E-A450-3C43485B86ED}" srcOrd="0" destOrd="0" presId="urn:microsoft.com/office/officeart/2005/8/layout/hierarchy4"/>
    <dgm:cxn modelId="{56ED47C5-C7F9-4260-A23B-FEB18D177835}" type="presParOf" srcId="{E5984861-0606-489E-A450-3C43485B86ED}" destId="{6B77D69C-2C41-493F-8B33-AA88CD0274C2}" srcOrd="0" destOrd="0" presId="urn:microsoft.com/office/officeart/2005/8/layout/hierarchy4"/>
    <dgm:cxn modelId="{D049F8B5-A964-4353-934F-3347892A5BB8}" type="presParOf" srcId="{E5984861-0606-489E-A450-3C43485B86ED}" destId="{816F5457-D2FC-4429-A401-B56C15D11DCF}" srcOrd="1" destOrd="0" presId="urn:microsoft.com/office/officeart/2005/8/layout/hierarchy4"/>
    <dgm:cxn modelId="{ED41BC91-FB06-411F-AB2A-BE595FC85022}" type="presParOf" srcId="{0A0F4259-8DFA-41D4-95D2-997B9D8D53D7}" destId="{B39BC4C3-4A17-426C-B4A3-DB08EE07145B}" srcOrd="3" destOrd="0" presId="urn:microsoft.com/office/officeart/2005/8/layout/hierarchy4"/>
    <dgm:cxn modelId="{FDD56BB2-10AD-451D-9FCF-9404F4907FCE}" type="presParOf" srcId="{0A0F4259-8DFA-41D4-95D2-997B9D8D53D7}" destId="{E51ADA39-42C8-44F9-B8C3-00A515ACAC78}" srcOrd="4" destOrd="0" presId="urn:microsoft.com/office/officeart/2005/8/layout/hierarchy4"/>
    <dgm:cxn modelId="{C595D8D5-C049-4AA3-8726-7EFBFC72813F}" type="presParOf" srcId="{E51ADA39-42C8-44F9-B8C3-00A515ACAC78}" destId="{9D960DAE-AAE3-4A6A-9442-7C0EFE6CB52D}" srcOrd="0" destOrd="0" presId="urn:microsoft.com/office/officeart/2005/8/layout/hierarchy4"/>
    <dgm:cxn modelId="{6A575E56-25E2-4FDD-8B79-FFEE07A086EC}" type="presParOf" srcId="{E51ADA39-42C8-44F9-B8C3-00A515ACAC78}" destId="{DEF26166-D437-46DA-8773-924F2F520AE1}" srcOrd="1" destOrd="0" presId="urn:microsoft.com/office/officeart/2005/8/layout/hierarchy4"/>
    <dgm:cxn modelId="{D56983C0-56E9-4E58-8667-093C990ACD7A}" type="presParOf" srcId="{E51ADA39-42C8-44F9-B8C3-00A515ACAC78}" destId="{B59F1CE3-034F-4092-9266-92ACF6D0E0E6}" srcOrd="2" destOrd="0" presId="urn:microsoft.com/office/officeart/2005/8/layout/hierarchy4"/>
    <dgm:cxn modelId="{4955A35E-EA78-4D7F-BBE0-1F6F25243AA9}" type="presParOf" srcId="{B59F1CE3-034F-4092-9266-92ACF6D0E0E6}" destId="{197E83C7-285A-4B3D-B3AF-3A94E49240B3}" srcOrd="0" destOrd="0" presId="urn:microsoft.com/office/officeart/2005/8/layout/hierarchy4"/>
    <dgm:cxn modelId="{15464450-0BBE-4498-97AF-AA06EFFF787B}" type="presParOf" srcId="{197E83C7-285A-4B3D-B3AF-3A94E49240B3}" destId="{0526D252-6CD7-453E-8732-162D198325A5}" srcOrd="0" destOrd="0" presId="urn:microsoft.com/office/officeart/2005/8/layout/hierarchy4"/>
    <dgm:cxn modelId="{46635BCA-66F6-4DDD-8B72-A8B56C0A1E59}" type="presParOf" srcId="{197E83C7-285A-4B3D-B3AF-3A94E49240B3}" destId="{5EAD056C-1430-465E-9EB3-9F402849098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3C9A71-3EB1-4980-96E9-FE2243A82872}" type="doc">
      <dgm:prSet loTypeId="urn:microsoft.com/office/officeart/2005/8/layout/hierarchy4" loCatId="list" qsTypeId="urn:microsoft.com/office/officeart/2005/8/quickstyle/simple3" qsCatId="simple" csTypeId="urn:microsoft.com/office/officeart/2005/8/colors/colorful1" csCatId="colorful" phldr="1"/>
      <dgm:spPr/>
      <dgm:t>
        <a:bodyPr/>
        <a:lstStyle/>
        <a:p>
          <a:endParaRPr lang="ru-RU"/>
        </a:p>
      </dgm:t>
    </dgm:pt>
    <dgm:pt modelId="{BA5E56EB-6FD8-474E-851E-3A18F7D7EABA}">
      <dgm:prSet phldrT="[Текст]" custT="1"/>
      <dgm:spPr/>
      <dgm:t>
        <a:bodyPr/>
        <a:lstStyle/>
        <a:p>
          <a:r>
            <a:rPr lang="ru-RU" sz="2400" b="1" dirty="0">
              <a:latin typeface="Times New Roman" panose="02020603050405020304" pitchFamily="18" charset="0"/>
              <a:cs typeface="Times New Roman" panose="02020603050405020304" pitchFamily="18" charset="0"/>
            </a:rPr>
            <a:t>Жеке </a:t>
          </a:r>
          <a:r>
            <a:rPr lang="ru-RU" sz="2400" b="1" dirty="0" err="1">
              <a:latin typeface="Times New Roman" panose="02020603050405020304" pitchFamily="18" charset="0"/>
              <a:cs typeface="Times New Roman" panose="02020603050405020304" pitchFamily="18" charset="0"/>
            </a:rPr>
            <a:t>бизнесті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дамыту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мүмкіндіктері</a:t>
          </a:r>
          <a:endParaRPr lang="ru-RU" sz="2400" b="1" dirty="0">
            <a:latin typeface="Times New Roman" panose="02020603050405020304" pitchFamily="18" charset="0"/>
            <a:cs typeface="Times New Roman" panose="02020603050405020304" pitchFamily="18" charset="0"/>
          </a:endParaRPr>
        </a:p>
      </dgm:t>
    </dgm:pt>
    <dgm:pt modelId="{F79407F8-39EC-4CDF-A66D-81D77172EA67}" type="parTrans" cxnId="{4FF3A151-BEAC-45E0-BDFB-99D3906BCD63}">
      <dgm:prSet/>
      <dgm:spPr/>
      <dgm:t>
        <a:bodyPr/>
        <a:lstStyle/>
        <a:p>
          <a:endParaRPr lang="ru-RU" sz="2000">
            <a:latin typeface="Times New Roman" panose="02020603050405020304" pitchFamily="18" charset="0"/>
            <a:cs typeface="Times New Roman" panose="02020603050405020304" pitchFamily="18" charset="0"/>
          </a:endParaRPr>
        </a:p>
      </dgm:t>
    </dgm:pt>
    <dgm:pt modelId="{7B163A8D-D9C8-4472-A18D-5D053EDFFDD8}" type="sibTrans" cxnId="{4FF3A151-BEAC-45E0-BDFB-99D3906BCD63}">
      <dgm:prSet/>
      <dgm:spPr/>
      <dgm:t>
        <a:bodyPr/>
        <a:lstStyle/>
        <a:p>
          <a:endParaRPr lang="ru-RU" sz="2000">
            <a:latin typeface="Times New Roman" panose="02020603050405020304" pitchFamily="18" charset="0"/>
            <a:cs typeface="Times New Roman" panose="02020603050405020304" pitchFamily="18" charset="0"/>
          </a:endParaRPr>
        </a:p>
      </dgm:t>
    </dgm:pt>
    <dgm:pt modelId="{E54CE771-E345-406C-BC1C-56FECAAE96E4}">
      <dgm:prSet phldrT="[Текст]" custT="1"/>
      <dgm:spPr/>
      <dgm:t>
        <a:bodyPr/>
        <a:lstStyle/>
        <a:p>
          <a:pPr algn="just"/>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тұтынушыңыз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ассортиментті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ұлғайту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өнімдердің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a:t>
          </a:r>
          <a:r>
            <a:rPr lang="ru-RU" sz="2000" dirty="0">
              <a:latin typeface="Times New Roman" panose="02020603050405020304" pitchFamily="18" charset="0"/>
              <a:cs typeface="Times New Roman" panose="02020603050405020304" pitchFamily="18" charset="0"/>
            </a:rPr>
            <a:t>:</a:t>
          </a:r>
        </a:p>
      </dgm:t>
    </dgm:pt>
    <dgm:pt modelId="{3B6B3E56-9134-4168-BD34-1BCE874EE1EF}" type="parTrans" cxnId="{7F14DDE7-7969-4798-BB71-F3B580C1A6EF}">
      <dgm:prSet/>
      <dgm:spPr/>
      <dgm:t>
        <a:bodyPr/>
        <a:lstStyle/>
        <a:p>
          <a:endParaRPr lang="ru-RU" sz="2000">
            <a:latin typeface="Times New Roman" panose="02020603050405020304" pitchFamily="18" charset="0"/>
            <a:cs typeface="Times New Roman" panose="02020603050405020304" pitchFamily="18" charset="0"/>
          </a:endParaRPr>
        </a:p>
      </dgm:t>
    </dgm:pt>
    <dgm:pt modelId="{FAF96E4F-85E4-42F9-BC78-7FCFFFE6B81C}" type="sibTrans" cxnId="{7F14DDE7-7969-4798-BB71-F3B580C1A6EF}">
      <dgm:prSet/>
      <dgm:spPr/>
      <dgm:t>
        <a:bodyPr/>
        <a:lstStyle/>
        <a:p>
          <a:endParaRPr lang="ru-RU" sz="2000">
            <a:latin typeface="Times New Roman" panose="02020603050405020304" pitchFamily="18" charset="0"/>
            <a:cs typeface="Times New Roman" panose="02020603050405020304" pitchFamily="18" charset="0"/>
          </a:endParaRPr>
        </a:p>
      </dgm:t>
    </dgm:pt>
    <dgm:pt modelId="{20BB9D22-232D-44C8-98E0-8238519A70CC}">
      <dgm:prSet phldrT="[Текст]" custT="1"/>
      <dgm:spPr/>
      <dgm:t>
        <a:bodyPr/>
        <a:lstStyle/>
        <a:p>
          <a:pPr algn="l"/>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Жаңа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жеткізушілер</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Бір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жеткізуші</a:t>
          </a:r>
          <a:endParaRPr lang="ru-RU" sz="1800" dirty="0">
            <a:latin typeface="Times New Roman" panose="02020603050405020304" pitchFamily="18" charset="0"/>
            <a:cs typeface="Times New Roman" panose="02020603050405020304" pitchFamily="18" charset="0"/>
          </a:endParaRPr>
        </a:p>
      </dgm:t>
    </dgm:pt>
    <dgm:pt modelId="{4372A641-B038-42E4-AEE4-76AAC6058D76}" type="parTrans" cxnId="{1F3FADD2-C1AF-4F42-8EBB-A68BA9A28806}">
      <dgm:prSet/>
      <dgm:spPr/>
      <dgm:t>
        <a:bodyPr/>
        <a:lstStyle/>
        <a:p>
          <a:endParaRPr lang="ru-RU" sz="2000">
            <a:latin typeface="Times New Roman" panose="02020603050405020304" pitchFamily="18" charset="0"/>
            <a:cs typeface="Times New Roman" panose="02020603050405020304" pitchFamily="18" charset="0"/>
          </a:endParaRPr>
        </a:p>
      </dgm:t>
    </dgm:pt>
    <dgm:pt modelId="{C3FCF3B9-EFF1-4026-8F59-B737A33E0858}" type="sibTrans" cxnId="{1F3FADD2-C1AF-4F42-8EBB-A68BA9A28806}">
      <dgm:prSet/>
      <dgm:spPr/>
      <dgm:t>
        <a:bodyPr/>
        <a:lstStyle/>
        <a:p>
          <a:endParaRPr lang="ru-RU" sz="2000">
            <a:latin typeface="Times New Roman" panose="02020603050405020304" pitchFamily="18" charset="0"/>
            <a:cs typeface="Times New Roman" panose="02020603050405020304" pitchFamily="18" charset="0"/>
          </a:endParaRPr>
        </a:p>
      </dgm:t>
    </dgm:pt>
    <dgm:pt modelId="{E0F852B1-CB5C-43BA-A3AB-81B6DE6AA5DA}">
      <dgm:prSet phldrT="[Текст]" custT="1"/>
      <dgm:spPr/>
      <dgm:t>
        <a:bodyPr/>
        <a:lstStyle/>
        <a:p>
          <a:pPr algn="just"/>
          <a:r>
            <a:rPr lang="ru-RU" sz="2000" dirty="0" err="1">
              <a:latin typeface="Times New Roman" panose="02020603050405020304" pitchFamily="18" charset="0"/>
              <a:cs typeface="Times New Roman" panose="02020603050405020304" pitchFamily="18" charset="0"/>
            </a:rPr>
            <a:t>Өнім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берушілердің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өнімдерін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өндірісі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есебінен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пысықтау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a:t>
          </a:r>
          <a:r>
            <a:rPr lang="ru-RU" sz="2000" dirty="0">
              <a:latin typeface="Times New Roman" panose="02020603050405020304" pitchFamily="18" charset="0"/>
              <a:cs typeface="Times New Roman" panose="02020603050405020304" pitchFamily="18" charset="0"/>
            </a:rPr>
            <a:t>:</a:t>
          </a:r>
        </a:p>
      </dgm:t>
    </dgm:pt>
    <dgm:pt modelId="{2699861F-8D44-41A8-A99D-A6B4BDCF00AE}" type="parTrans" cxnId="{A986CC58-B47B-4AD2-A7B1-EA3D42491D10}">
      <dgm:prSet/>
      <dgm:spPr/>
      <dgm:t>
        <a:bodyPr/>
        <a:lstStyle/>
        <a:p>
          <a:endParaRPr lang="ru-RU" sz="2000">
            <a:latin typeface="Times New Roman" panose="02020603050405020304" pitchFamily="18" charset="0"/>
            <a:cs typeface="Times New Roman" panose="02020603050405020304" pitchFamily="18" charset="0"/>
          </a:endParaRPr>
        </a:p>
      </dgm:t>
    </dgm:pt>
    <dgm:pt modelId="{0B6FE9D1-DD94-4EC5-A8EC-7F0F69D70C27}" type="sibTrans" cxnId="{A986CC58-B47B-4AD2-A7B1-EA3D42491D10}">
      <dgm:prSet/>
      <dgm:spPr/>
      <dgm:t>
        <a:bodyPr/>
        <a:lstStyle/>
        <a:p>
          <a:endParaRPr lang="ru-RU" sz="2000">
            <a:latin typeface="Times New Roman" panose="02020603050405020304" pitchFamily="18" charset="0"/>
            <a:cs typeface="Times New Roman" panose="02020603050405020304" pitchFamily="18" charset="0"/>
          </a:endParaRPr>
        </a:p>
      </dgm:t>
    </dgm:pt>
    <dgm:pt modelId="{56118DEC-2FB3-4AC1-94F2-5BF6591BD542}">
      <dgm:prSet phldrT="[Текст]" custT="1"/>
      <dgm:spPr/>
      <dgm:t>
        <a:bodyPr/>
        <a:lstStyle/>
        <a:p>
          <a:pPr algn="l"/>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Жеткізушілерден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бөлшектерді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алыңыз</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және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жеке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құрастыруды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ұйымдастырыңыз</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Өнім</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берушілердің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өнімдерін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Клиенттің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ерекше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қажеттіліктеріне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бейімдеу</a:t>
          </a:r>
          <a:r>
            <a:rPr lang="ru-RU" sz="1800" dirty="0">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Бағаның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тиісті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өсуімен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өз</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қызметтерінің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сапасын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жақсарту</a:t>
          </a:r>
          <a:r>
            <a:rPr lang="ru-RU" sz="1800" dirty="0">
              <a:latin typeface="Times New Roman" panose="02020603050405020304" pitchFamily="18" charset="0"/>
              <a:cs typeface="Times New Roman" panose="02020603050405020304" pitchFamily="18" charset="0"/>
            </a:rPr>
            <a:t>.</a:t>
          </a:r>
        </a:p>
      </dgm:t>
    </dgm:pt>
    <dgm:pt modelId="{7069B287-F92E-4BE8-9F36-78166846DECC}" type="parTrans" cxnId="{F7AD85EC-DF56-4EF9-9C6E-B5E0E9BB4845}">
      <dgm:prSet/>
      <dgm:spPr/>
      <dgm:t>
        <a:bodyPr/>
        <a:lstStyle/>
        <a:p>
          <a:endParaRPr lang="ru-RU" sz="2000">
            <a:latin typeface="Times New Roman" panose="02020603050405020304" pitchFamily="18" charset="0"/>
            <a:cs typeface="Times New Roman" panose="02020603050405020304" pitchFamily="18" charset="0"/>
          </a:endParaRPr>
        </a:p>
      </dgm:t>
    </dgm:pt>
    <dgm:pt modelId="{05382166-EB66-4DD3-B768-7E575DBBC38D}" type="sibTrans" cxnId="{F7AD85EC-DF56-4EF9-9C6E-B5E0E9BB4845}">
      <dgm:prSet/>
      <dgm:spPr/>
      <dgm:t>
        <a:bodyPr/>
        <a:lstStyle/>
        <a:p>
          <a:endParaRPr lang="ru-RU" sz="2000">
            <a:latin typeface="Times New Roman" panose="02020603050405020304" pitchFamily="18" charset="0"/>
            <a:cs typeface="Times New Roman" panose="02020603050405020304" pitchFamily="18" charset="0"/>
          </a:endParaRPr>
        </a:p>
      </dgm:t>
    </dgm:pt>
    <dgm:pt modelId="{931629A4-4A88-469C-BAFC-10D78D6D9B11}">
      <dgm:prSet phldrT="[Текст]" custT="1"/>
      <dgm:spPr/>
      <dgm:t>
        <a:bodyPr/>
        <a:lstStyle/>
        <a:p>
          <a:pPr algn="just"/>
          <a:r>
            <a:rPr lang="ru-RU" sz="2000" dirty="0" err="1">
              <a:latin typeface="Times New Roman" panose="02020603050405020304" pitchFamily="18" charset="0"/>
              <a:cs typeface="Times New Roman" panose="02020603050405020304" pitchFamily="18" charset="0"/>
            </a:rPr>
            <a:t>Клиенттер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санының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артуы</a:t>
          </a:r>
          <a:endParaRPr lang="ru-RU" sz="2000" dirty="0">
            <a:latin typeface="Times New Roman" panose="02020603050405020304" pitchFamily="18" charset="0"/>
            <a:cs typeface="Times New Roman" panose="02020603050405020304" pitchFamily="18" charset="0"/>
          </a:endParaRPr>
        </a:p>
      </dgm:t>
    </dgm:pt>
    <dgm:pt modelId="{04548BCC-9379-4C1A-9A1E-F617E17993CE}" type="parTrans" cxnId="{4FEBBB12-6AD7-4E99-8263-757A2FDEA321}">
      <dgm:prSet/>
      <dgm:spPr/>
      <dgm:t>
        <a:bodyPr/>
        <a:lstStyle/>
        <a:p>
          <a:endParaRPr lang="ru-RU"/>
        </a:p>
      </dgm:t>
    </dgm:pt>
    <dgm:pt modelId="{62F074D6-8C4C-4857-AB28-98176B72B4A3}" type="sibTrans" cxnId="{4FEBBB12-6AD7-4E99-8263-757A2FDEA321}">
      <dgm:prSet/>
      <dgm:spPr/>
      <dgm:t>
        <a:bodyPr/>
        <a:lstStyle/>
        <a:p>
          <a:endParaRPr lang="ru-RU"/>
        </a:p>
      </dgm:t>
    </dgm:pt>
    <dgm:pt modelId="{B4B32281-D3C5-422F-A271-B0E0D2822210}">
      <dgm:prSet phldrT="[Текст]" custT="1"/>
      <dgm:spPr/>
      <dgm:t>
        <a:bodyPr/>
        <a:lstStyle/>
        <a:p>
          <a:pPr algn="l"/>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Олар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ұсынатын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тауарлар</a:t>
          </a:r>
          <a:r>
            <a:rPr lang="ru-RU" sz="1800" dirty="0">
              <a:latin typeface="Times New Roman" panose="02020603050405020304" pitchFamily="18" charset="0"/>
              <a:cs typeface="Times New Roman" panose="02020603050405020304" pitchFamily="18" charset="0"/>
            </a:rPr>
            <a:t> мен </a:t>
          </a:r>
          <a:r>
            <a:rPr lang="ru-RU" sz="1800" dirty="0" err="1">
              <a:latin typeface="Times New Roman" panose="02020603050405020304" pitchFamily="18" charset="0"/>
              <a:cs typeface="Times New Roman" panose="02020603050405020304" pitchFamily="18" charset="0"/>
            </a:rPr>
            <a:t>қызметтерге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мұқтаж</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тұтынушылар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санын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көбейтіңіз</a:t>
          </a:r>
          <a:endParaRPr lang="ru-RU" sz="1800" dirty="0">
            <a:latin typeface="Times New Roman" panose="02020603050405020304" pitchFamily="18" charset="0"/>
            <a:cs typeface="Times New Roman" panose="02020603050405020304" pitchFamily="18" charset="0"/>
          </a:endParaRPr>
        </a:p>
      </dgm:t>
    </dgm:pt>
    <dgm:pt modelId="{C4C2AEE8-5FE1-4EBB-9C68-36D130A8D32D}" type="parTrans" cxnId="{AEDAB756-6D9B-43E8-8FA2-D77B4251E206}">
      <dgm:prSet/>
      <dgm:spPr/>
      <dgm:t>
        <a:bodyPr/>
        <a:lstStyle/>
        <a:p>
          <a:endParaRPr lang="ru-RU"/>
        </a:p>
      </dgm:t>
    </dgm:pt>
    <dgm:pt modelId="{4778A39F-926E-41CE-91C7-A92A0F9ECF7C}" type="sibTrans" cxnId="{AEDAB756-6D9B-43E8-8FA2-D77B4251E206}">
      <dgm:prSet/>
      <dgm:spPr/>
      <dgm:t>
        <a:bodyPr/>
        <a:lstStyle/>
        <a:p>
          <a:endParaRPr lang="ru-RU"/>
        </a:p>
      </dgm:t>
    </dgm:pt>
    <dgm:pt modelId="{DC208004-D940-44FB-B2C8-B193B2B20345}" type="pres">
      <dgm:prSet presAssocID="{3D3C9A71-3EB1-4980-96E9-FE2243A82872}" presName="Name0" presStyleCnt="0">
        <dgm:presLayoutVars>
          <dgm:chPref val="1"/>
          <dgm:dir/>
          <dgm:animOne val="branch"/>
          <dgm:animLvl val="lvl"/>
          <dgm:resizeHandles/>
        </dgm:presLayoutVars>
      </dgm:prSet>
      <dgm:spPr/>
      <dgm:t>
        <a:bodyPr/>
        <a:lstStyle/>
        <a:p>
          <a:endParaRPr lang="ru-RU"/>
        </a:p>
      </dgm:t>
    </dgm:pt>
    <dgm:pt modelId="{517569A7-A31B-464B-A19C-234FAF4838F8}" type="pres">
      <dgm:prSet presAssocID="{BA5E56EB-6FD8-474E-851E-3A18F7D7EABA}" presName="vertOne" presStyleCnt="0"/>
      <dgm:spPr/>
    </dgm:pt>
    <dgm:pt modelId="{D125B785-58F2-4993-9E64-0E7BE55C1512}" type="pres">
      <dgm:prSet presAssocID="{BA5E56EB-6FD8-474E-851E-3A18F7D7EABA}" presName="txOne" presStyleLbl="node0" presStyleIdx="0" presStyleCnt="1" custScaleY="47388">
        <dgm:presLayoutVars>
          <dgm:chPref val="3"/>
        </dgm:presLayoutVars>
      </dgm:prSet>
      <dgm:spPr/>
      <dgm:t>
        <a:bodyPr/>
        <a:lstStyle/>
        <a:p>
          <a:endParaRPr lang="ru-RU"/>
        </a:p>
      </dgm:t>
    </dgm:pt>
    <dgm:pt modelId="{80CFA244-88A8-4956-B261-941C09DFDE65}" type="pres">
      <dgm:prSet presAssocID="{BA5E56EB-6FD8-474E-851E-3A18F7D7EABA}" presName="parTransOne" presStyleCnt="0"/>
      <dgm:spPr/>
    </dgm:pt>
    <dgm:pt modelId="{0A0F4259-8DFA-41D4-95D2-997B9D8D53D7}" type="pres">
      <dgm:prSet presAssocID="{BA5E56EB-6FD8-474E-851E-3A18F7D7EABA}" presName="horzOne" presStyleCnt="0"/>
      <dgm:spPr/>
    </dgm:pt>
    <dgm:pt modelId="{EC483374-83C3-4283-A5C2-8DC30084C344}" type="pres">
      <dgm:prSet presAssocID="{E54CE771-E345-406C-BC1C-56FECAAE96E4}" presName="vertTwo" presStyleCnt="0"/>
      <dgm:spPr/>
    </dgm:pt>
    <dgm:pt modelId="{A0D57BFA-CBC7-4B7E-8D1C-03B33EBD1305}" type="pres">
      <dgm:prSet presAssocID="{E54CE771-E345-406C-BC1C-56FECAAE96E4}" presName="txTwo" presStyleLbl="node2" presStyleIdx="0" presStyleCnt="3" custScaleX="107036" custScaleY="81097">
        <dgm:presLayoutVars>
          <dgm:chPref val="3"/>
        </dgm:presLayoutVars>
      </dgm:prSet>
      <dgm:spPr/>
      <dgm:t>
        <a:bodyPr/>
        <a:lstStyle/>
        <a:p>
          <a:endParaRPr lang="ru-RU"/>
        </a:p>
      </dgm:t>
    </dgm:pt>
    <dgm:pt modelId="{836BBAC2-2CAC-4DF2-865D-E4CAF498F371}" type="pres">
      <dgm:prSet presAssocID="{E54CE771-E345-406C-BC1C-56FECAAE96E4}" presName="parTransTwo" presStyleCnt="0"/>
      <dgm:spPr/>
    </dgm:pt>
    <dgm:pt modelId="{2F58408D-B50E-4FAF-813A-A0B52E89AC37}" type="pres">
      <dgm:prSet presAssocID="{E54CE771-E345-406C-BC1C-56FECAAE96E4}" presName="horzTwo" presStyleCnt="0"/>
      <dgm:spPr/>
    </dgm:pt>
    <dgm:pt modelId="{408ACF0E-F79F-445B-AAE8-111F1D90762C}" type="pres">
      <dgm:prSet presAssocID="{20BB9D22-232D-44C8-98E0-8238519A70CC}" presName="vertThree" presStyleCnt="0"/>
      <dgm:spPr/>
    </dgm:pt>
    <dgm:pt modelId="{555A5B08-1D79-499D-BA43-CE72269B4A3F}" type="pres">
      <dgm:prSet presAssocID="{20BB9D22-232D-44C8-98E0-8238519A70CC}" presName="txThree" presStyleLbl="node3" presStyleIdx="0" presStyleCnt="3">
        <dgm:presLayoutVars>
          <dgm:chPref val="3"/>
        </dgm:presLayoutVars>
      </dgm:prSet>
      <dgm:spPr/>
      <dgm:t>
        <a:bodyPr/>
        <a:lstStyle/>
        <a:p>
          <a:endParaRPr lang="ru-RU"/>
        </a:p>
      </dgm:t>
    </dgm:pt>
    <dgm:pt modelId="{D3A298A8-E0A0-4676-B8A1-5FCDCD1EC53D}" type="pres">
      <dgm:prSet presAssocID="{20BB9D22-232D-44C8-98E0-8238519A70CC}" presName="horzThree" presStyleCnt="0"/>
      <dgm:spPr/>
    </dgm:pt>
    <dgm:pt modelId="{C9DF1246-F3B1-4E9B-B6F1-54368E2F8D3D}" type="pres">
      <dgm:prSet presAssocID="{FAF96E4F-85E4-42F9-BC78-7FCFFFE6B81C}" presName="sibSpaceTwo" presStyleCnt="0"/>
      <dgm:spPr/>
    </dgm:pt>
    <dgm:pt modelId="{3B7C9A13-46C0-4972-B4C9-60DFBD0EDBF6}" type="pres">
      <dgm:prSet presAssocID="{E0F852B1-CB5C-43BA-A3AB-81B6DE6AA5DA}" presName="vertTwo" presStyleCnt="0"/>
      <dgm:spPr/>
    </dgm:pt>
    <dgm:pt modelId="{6BBA8D7E-1F69-4D87-B0C4-063DDB40AB49}" type="pres">
      <dgm:prSet presAssocID="{E0F852B1-CB5C-43BA-A3AB-81B6DE6AA5DA}" presName="txTwo" presStyleLbl="node2" presStyleIdx="1" presStyleCnt="3" custScaleX="99747" custScaleY="78485">
        <dgm:presLayoutVars>
          <dgm:chPref val="3"/>
        </dgm:presLayoutVars>
      </dgm:prSet>
      <dgm:spPr/>
      <dgm:t>
        <a:bodyPr/>
        <a:lstStyle/>
        <a:p>
          <a:endParaRPr lang="ru-RU"/>
        </a:p>
      </dgm:t>
    </dgm:pt>
    <dgm:pt modelId="{EFA1FEF7-75BC-4A48-B725-1437104FBA77}" type="pres">
      <dgm:prSet presAssocID="{E0F852B1-CB5C-43BA-A3AB-81B6DE6AA5DA}" presName="parTransTwo" presStyleCnt="0"/>
      <dgm:spPr/>
    </dgm:pt>
    <dgm:pt modelId="{D2396719-DC01-474A-AE20-97383EDBE8D5}" type="pres">
      <dgm:prSet presAssocID="{E0F852B1-CB5C-43BA-A3AB-81B6DE6AA5DA}" presName="horzTwo" presStyleCnt="0"/>
      <dgm:spPr/>
    </dgm:pt>
    <dgm:pt modelId="{E5984861-0606-489E-A450-3C43485B86ED}" type="pres">
      <dgm:prSet presAssocID="{56118DEC-2FB3-4AC1-94F2-5BF6591BD542}" presName="vertThree" presStyleCnt="0"/>
      <dgm:spPr/>
    </dgm:pt>
    <dgm:pt modelId="{6B77D69C-2C41-493F-8B33-AA88CD0274C2}" type="pres">
      <dgm:prSet presAssocID="{56118DEC-2FB3-4AC1-94F2-5BF6591BD542}" presName="txThree" presStyleLbl="node3" presStyleIdx="1" presStyleCnt="3" custScaleX="114426" custScaleY="156177" custLinFactNeighborX="0" custLinFactNeighborY="-3414">
        <dgm:presLayoutVars>
          <dgm:chPref val="3"/>
        </dgm:presLayoutVars>
      </dgm:prSet>
      <dgm:spPr/>
      <dgm:t>
        <a:bodyPr/>
        <a:lstStyle/>
        <a:p>
          <a:endParaRPr lang="ru-RU"/>
        </a:p>
      </dgm:t>
    </dgm:pt>
    <dgm:pt modelId="{816F5457-D2FC-4429-A401-B56C15D11DCF}" type="pres">
      <dgm:prSet presAssocID="{56118DEC-2FB3-4AC1-94F2-5BF6591BD542}" presName="horzThree" presStyleCnt="0"/>
      <dgm:spPr/>
    </dgm:pt>
    <dgm:pt modelId="{B39BC4C3-4A17-426C-B4A3-DB08EE07145B}" type="pres">
      <dgm:prSet presAssocID="{0B6FE9D1-DD94-4EC5-A8EC-7F0F69D70C27}" presName="sibSpaceTwo" presStyleCnt="0"/>
      <dgm:spPr/>
    </dgm:pt>
    <dgm:pt modelId="{E51ADA39-42C8-44F9-B8C3-00A515ACAC78}" type="pres">
      <dgm:prSet presAssocID="{931629A4-4A88-469C-BAFC-10D78D6D9B11}" presName="vertTwo" presStyleCnt="0"/>
      <dgm:spPr/>
    </dgm:pt>
    <dgm:pt modelId="{9D960DAE-AAE3-4A6A-9442-7C0EFE6CB52D}" type="pres">
      <dgm:prSet presAssocID="{931629A4-4A88-469C-BAFC-10D78D6D9B11}" presName="txTwo" presStyleLbl="node2" presStyleIdx="2" presStyleCnt="3" custScaleY="80290">
        <dgm:presLayoutVars>
          <dgm:chPref val="3"/>
        </dgm:presLayoutVars>
      </dgm:prSet>
      <dgm:spPr/>
      <dgm:t>
        <a:bodyPr/>
        <a:lstStyle/>
        <a:p>
          <a:endParaRPr lang="ru-RU"/>
        </a:p>
      </dgm:t>
    </dgm:pt>
    <dgm:pt modelId="{DEF26166-D437-46DA-8773-924F2F520AE1}" type="pres">
      <dgm:prSet presAssocID="{931629A4-4A88-469C-BAFC-10D78D6D9B11}" presName="parTransTwo" presStyleCnt="0"/>
      <dgm:spPr/>
    </dgm:pt>
    <dgm:pt modelId="{B59F1CE3-034F-4092-9266-92ACF6D0E0E6}" type="pres">
      <dgm:prSet presAssocID="{931629A4-4A88-469C-BAFC-10D78D6D9B11}" presName="horzTwo" presStyleCnt="0"/>
      <dgm:spPr/>
    </dgm:pt>
    <dgm:pt modelId="{A591BEBA-BDFD-46CA-BF5E-817DEA00F4EC}" type="pres">
      <dgm:prSet presAssocID="{B4B32281-D3C5-422F-A271-B0E0D2822210}" presName="vertThree" presStyleCnt="0"/>
      <dgm:spPr/>
    </dgm:pt>
    <dgm:pt modelId="{630933C9-47C6-4792-B9B1-750C9681F5DF}" type="pres">
      <dgm:prSet presAssocID="{B4B32281-D3C5-422F-A271-B0E0D2822210}" presName="txThree" presStyleLbl="node3" presStyleIdx="2" presStyleCnt="3">
        <dgm:presLayoutVars>
          <dgm:chPref val="3"/>
        </dgm:presLayoutVars>
      </dgm:prSet>
      <dgm:spPr/>
      <dgm:t>
        <a:bodyPr/>
        <a:lstStyle/>
        <a:p>
          <a:endParaRPr lang="ru-RU"/>
        </a:p>
      </dgm:t>
    </dgm:pt>
    <dgm:pt modelId="{971C6A34-A575-409C-A186-AD26DD503ED2}" type="pres">
      <dgm:prSet presAssocID="{B4B32281-D3C5-422F-A271-B0E0D2822210}" presName="horzThree" presStyleCnt="0"/>
      <dgm:spPr/>
    </dgm:pt>
  </dgm:ptLst>
  <dgm:cxnLst>
    <dgm:cxn modelId="{4FEBBB12-6AD7-4E99-8263-757A2FDEA321}" srcId="{BA5E56EB-6FD8-474E-851E-3A18F7D7EABA}" destId="{931629A4-4A88-469C-BAFC-10D78D6D9B11}" srcOrd="2" destOrd="0" parTransId="{04548BCC-9379-4C1A-9A1E-F617E17993CE}" sibTransId="{62F074D6-8C4C-4857-AB28-98176B72B4A3}"/>
    <dgm:cxn modelId="{4FF3A151-BEAC-45E0-BDFB-99D3906BCD63}" srcId="{3D3C9A71-3EB1-4980-96E9-FE2243A82872}" destId="{BA5E56EB-6FD8-474E-851E-3A18F7D7EABA}" srcOrd="0" destOrd="0" parTransId="{F79407F8-39EC-4CDF-A66D-81D77172EA67}" sibTransId="{7B163A8D-D9C8-4472-A18D-5D053EDFFDD8}"/>
    <dgm:cxn modelId="{FAA38624-8DA2-4162-B80A-D646E9035A76}" type="presOf" srcId="{E0F852B1-CB5C-43BA-A3AB-81B6DE6AA5DA}" destId="{6BBA8D7E-1F69-4D87-B0C4-063DDB40AB49}" srcOrd="0" destOrd="0" presId="urn:microsoft.com/office/officeart/2005/8/layout/hierarchy4"/>
    <dgm:cxn modelId="{31E1CD75-DC1D-48C7-B546-065ADCBBF0FA}" type="presOf" srcId="{931629A4-4A88-469C-BAFC-10D78D6D9B11}" destId="{9D960DAE-AAE3-4A6A-9442-7C0EFE6CB52D}" srcOrd="0" destOrd="0" presId="urn:microsoft.com/office/officeart/2005/8/layout/hierarchy4"/>
    <dgm:cxn modelId="{AEDAB756-6D9B-43E8-8FA2-D77B4251E206}" srcId="{931629A4-4A88-469C-BAFC-10D78D6D9B11}" destId="{B4B32281-D3C5-422F-A271-B0E0D2822210}" srcOrd="0" destOrd="0" parTransId="{C4C2AEE8-5FE1-4EBB-9C68-36D130A8D32D}" sibTransId="{4778A39F-926E-41CE-91C7-A92A0F9ECF7C}"/>
    <dgm:cxn modelId="{18DC1EFA-0397-481A-A57C-FAAD3217C757}" type="presOf" srcId="{3D3C9A71-3EB1-4980-96E9-FE2243A82872}" destId="{DC208004-D940-44FB-B2C8-B193B2B20345}" srcOrd="0" destOrd="0" presId="urn:microsoft.com/office/officeart/2005/8/layout/hierarchy4"/>
    <dgm:cxn modelId="{CF16380B-9025-4D5A-85A3-00DAD9FAFEDC}" type="presOf" srcId="{B4B32281-D3C5-422F-A271-B0E0D2822210}" destId="{630933C9-47C6-4792-B9B1-750C9681F5DF}" srcOrd="0" destOrd="0" presId="urn:microsoft.com/office/officeart/2005/8/layout/hierarchy4"/>
    <dgm:cxn modelId="{AFE3F91D-336A-4CFF-BCFA-E89DCDB05932}" type="presOf" srcId="{BA5E56EB-6FD8-474E-851E-3A18F7D7EABA}" destId="{D125B785-58F2-4993-9E64-0E7BE55C1512}" srcOrd="0" destOrd="0" presId="urn:microsoft.com/office/officeart/2005/8/layout/hierarchy4"/>
    <dgm:cxn modelId="{A986CC58-B47B-4AD2-A7B1-EA3D42491D10}" srcId="{BA5E56EB-6FD8-474E-851E-3A18F7D7EABA}" destId="{E0F852B1-CB5C-43BA-A3AB-81B6DE6AA5DA}" srcOrd="1" destOrd="0" parTransId="{2699861F-8D44-41A8-A99D-A6B4BDCF00AE}" sibTransId="{0B6FE9D1-DD94-4EC5-A8EC-7F0F69D70C27}"/>
    <dgm:cxn modelId="{A75EFC02-F5D2-4AE0-A0E1-91AB4F819519}" type="presOf" srcId="{56118DEC-2FB3-4AC1-94F2-5BF6591BD542}" destId="{6B77D69C-2C41-493F-8B33-AA88CD0274C2}" srcOrd="0" destOrd="0" presId="urn:microsoft.com/office/officeart/2005/8/layout/hierarchy4"/>
    <dgm:cxn modelId="{1F3FADD2-C1AF-4F42-8EBB-A68BA9A28806}" srcId="{E54CE771-E345-406C-BC1C-56FECAAE96E4}" destId="{20BB9D22-232D-44C8-98E0-8238519A70CC}" srcOrd="0" destOrd="0" parTransId="{4372A641-B038-42E4-AEE4-76AAC6058D76}" sibTransId="{C3FCF3B9-EFF1-4026-8F59-B737A33E0858}"/>
    <dgm:cxn modelId="{7C0F0A8B-7D10-416E-A8FF-73DB08C66A00}" type="presOf" srcId="{E54CE771-E345-406C-BC1C-56FECAAE96E4}" destId="{A0D57BFA-CBC7-4B7E-8D1C-03B33EBD1305}" srcOrd="0" destOrd="0" presId="urn:microsoft.com/office/officeart/2005/8/layout/hierarchy4"/>
    <dgm:cxn modelId="{F7AD85EC-DF56-4EF9-9C6E-B5E0E9BB4845}" srcId="{E0F852B1-CB5C-43BA-A3AB-81B6DE6AA5DA}" destId="{56118DEC-2FB3-4AC1-94F2-5BF6591BD542}" srcOrd="0" destOrd="0" parTransId="{7069B287-F92E-4BE8-9F36-78166846DECC}" sibTransId="{05382166-EB66-4DD3-B768-7E575DBBC38D}"/>
    <dgm:cxn modelId="{FEF25DC9-4A06-49FA-9032-947EEAC07BA3}" type="presOf" srcId="{20BB9D22-232D-44C8-98E0-8238519A70CC}" destId="{555A5B08-1D79-499D-BA43-CE72269B4A3F}" srcOrd="0" destOrd="0" presId="urn:microsoft.com/office/officeart/2005/8/layout/hierarchy4"/>
    <dgm:cxn modelId="{7F14DDE7-7969-4798-BB71-F3B580C1A6EF}" srcId="{BA5E56EB-6FD8-474E-851E-3A18F7D7EABA}" destId="{E54CE771-E345-406C-BC1C-56FECAAE96E4}" srcOrd="0" destOrd="0" parTransId="{3B6B3E56-9134-4168-BD34-1BCE874EE1EF}" sibTransId="{FAF96E4F-85E4-42F9-BC78-7FCFFFE6B81C}"/>
    <dgm:cxn modelId="{7A9920E0-7235-42B6-A372-3541ECBC2085}" type="presParOf" srcId="{DC208004-D940-44FB-B2C8-B193B2B20345}" destId="{517569A7-A31B-464B-A19C-234FAF4838F8}" srcOrd="0" destOrd="0" presId="urn:microsoft.com/office/officeart/2005/8/layout/hierarchy4"/>
    <dgm:cxn modelId="{BBD6BCB8-AF4C-4446-B670-7AE283880DEC}" type="presParOf" srcId="{517569A7-A31B-464B-A19C-234FAF4838F8}" destId="{D125B785-58F2-4993-9E64-0E7BE55C1512}" srcOrd="0" destOrd="0" presId="urn:microsoft.com/office/officeart/2005/8/layout/hierarchy4"/>
    <dgm:cxn modelId="{FDFD5286-114D-4A8D-9891-6EC5E0DC34DA}" type="presParOf" srcId="{517569A7-A31B-464B-A19C-234FAF4838F8}" destId="{80CFA244-88A8-4956-B261-941C09DFDE65}" srcOrd="1" destOrd="0" presId="urn:microsoft.com/office/officeart/2005/8/layout/hierarchy4"/>
    <dgm:cxn modelId="{A8110E74-737E-49BF-B75B-8EA98FA7D9A5}" type="presParOf" srcId="{517569A7-A31B-464B-A19C-234FAF4838F8}" destId="{0A0F4259-8DFA-41D4-95D2-997B9D8D53D7}" srcOrd="2" destOrd="0" presId="urn:microsoft.com/office/officeart/2005/8/layout/hierarchy4"/>
    <dgm:cxn modelId="{1748B5ED-F80E-4AE5-801F-149601650B49}" type="presParOf" srcId="{0A0F4259-8DFA-41D4-95D2-997B9D8D53D7}" destId="{EC483374-83C3-4283-A5C2-8DC30084C344}" srcOrd="0" destOrd="0" presId="urn:microsoft.com/office/officeart/2005/8/layout/hierarchy4"/>
    <dgm:cxn modelId="{7987CF9E-3068-4B5C-8CD7-6D028BC2231E}" type="presParOf" srcId="{EC483374-83C3-4283-A5C2-8DC30084C344}" destId="{A0D57BFA-CBC7-4B7E-8D1C-03B33EBD1305}" srcOrd="0" destOrd="0" presId="urn:microsoft.com/office/officeart/2005/8/layout/hierarchy4"/>
    <dgm:cxn modelId="{7F3277CA-9C9F-4AFE-8BFE-6D38E766F2F9}" type="presParOf" srcId="{EC483374-83C3-4283-A5C2-8DC30084C344}" destId="{836BBAC2-2CAC-4DF2-865D-E4CAF498F371}" srcOrd="1" destOrd="0" presId="urn:microsoft.com/office/officeart/2005/8/layout/hierarchy4"/>
    <dgm:cxn modelId="{3D0A4BCA-2076-43F2-8E21-A6C4F958D82C}" type="presParOf" srcId="{EC483374-83C3-4283-A5C2-8DC30084C344}" destId="{2F58408D-B50E-4FAF-813A-A0B52E89AC37}" srcOrd="2" destOrd="0" presId="urn:microsoft.com/office/officeart/2005/8/layout/hierarchy4"/>
    <dgm:cxn modelId="{D2AF04CD-A35A-40EC-AF05-9D290F3DE98C}" type="presParOf" srcId="{2F58408D-B50E-4FAF-813A-A0B52E89AC37}" destId="{408ACF0E-F79F-445B-AAE8-111F1D90762C}" srcOrd="0" destOrd="0" presId="urn:microsoft.com/office/officeart/2005/8/layout/hierarchy4"/>
    <dgm:cxn modelId="{08419A60-8532-4D4A-9901-8E7948C4BFEF}" type="presParOf" srcId="{408ACF0E-F79F-445B-AAE8-111F1D90762C}" destId="{555A5B08-1D79-499D-BA43-CE72269B4A3F}" srcOrd="0" destOrd="0" presId="urn:microsoft.com/office/officeart/2005/8/layout/hierarchy4"/>
    <dgm:cxn modelId="{2723D7EB-54B3-4BDE-8C14-1F49B8DB079C}" type="presParOf" srcId="{408ACF0E-F79F-445B-AAE8-111F1D90762C}" destId="{D3A298A8-E0A0-4676-B8A1-5FCDCD1EC53D}" srcOrd="1" destOrd="0" presId="urn:microsoft.com/office/officeart/2005/8/layout/hierarchy4"/>
    <dgm:cxn modelId="{877FB2D3-6A61-4EB2-B6C6-B199E9D25881}" type="presParOf" srcId="{0A0F4259-8DFA-41D4-95D2-997B9D8D53D7}" destId="{C9DF1246-F3B1-4E9B-B6F1-54368E2F8D3D}" srcOrd="1" destOrd="0" presId="urn:microsoft.com/office/officeart/2005/8/layout/hierarchy4"/>
    <dgm:cxn modelId="{267C03EB-7993-4AE8-9FE4-38472E551656}" type="presParOf" srcId="{0A0F4259-8DFA-41D4-95D2-997B9D8D53D7}" destId="{3B7C9A13-46C0-4972-B4C9-60DFBD0EDBF6}" srcOrd="2" destOrd="0" presId="urn:microsoft.com/office/officeart/2005/8/layout/hierarchy4"/>
    <dgm:cxn modelId="{24D7E599-FDCD-4A17-A711-1D69ED63F072}" type="presParOf" srcId="{3B7C9A13-46C0-4972-B4C9-60DFBD0EDBF6}" destId="{6BBA8D7E-1F69-4D87-B0C4-063DDB40AB49}" srcOrd="0" destOrd="0" presId="urn:microsoft.com/office/officeart/2005/8/layout/hierarchy4"/>
    <dgm:cxn modelId="{4E527F42-3128-4D75-A99C-3524C7E21272}" type="presParOf" srcId="{3B7C9A13-46C0-4972-B4C9-60DFBD0EDBF6}" destId="{EFA1FEF7-75BC-4A48-B725-1437104FBA77}" srcOrd="1" destOrd="0" presId="urn:microsoft.com/office/officeart/2005/8/layout/hierarchy4"/>
    <dgm:cxn modelId="{BADA176D-6B07-4FB9-9F07-DC9F6DF7BE4C}" type="presParOf" srcId="{3B7C9A13-46C0-4972-B4C9-60DFBD0EDBF6}" destId="{D2396719-DC01-474A-AE20-97383EDBE8D5}" srcOrd="2" destOrd="0" presId="urn:microsoft.com/office/officeart/2005/8/layout/hierarchy4"/>
    <dgm:cxn modelId="{342C49D1-281C-4A0B-9353-F2BEC764BE34}" type="presParOf" srcId="{D2396719-DC01-474A-AE20-97383EDBE8D5}" destId="{E5984861-0606-489E-A450-3C43485B86ED}" srcOrd="0" destOrd="0" presId="urn:microsoft.com/office/officeart/2005/8/layout/hierarchy4"/>
    <dgm:cxn modelId="{56ED47C5-C7F9-4260-A23B-FEB18D177835}" type="presParOf" srcId="{E5984861-0606-489E-A450-3C43485B86ED}" destId="{6B77D69C-2C41-493F-8B33-AA88CD0274C2}" srcOrd="0" destOrd="0" presId="urn:microsoft.com/office/officeart/2005/8/layout/hierarchy4"/>
    <dgm:cxn modelId="{D049F8B5-A964-4353-934F-3347892A5BB8}" type="presParOf" srcId="{E5984861-0606-489E-A450-3C43485B86ED}" destId="{816F5457-D2FC-4429-A401-B56C15D11DCF}" srcOrd="1" destOrd="0" presId="urn:microsoft.com/office/officeart/2005/8/layout/hierarchy4"/>
    <dgm:cxn modelId="{ED41BC91-FB06-411F-AB2A-BE595FC85022}" type="presParOf" srcId="{0A0F4259-8DFA-41D4-95D2-997B9D8D53D7}" destId="{B39BC4C3-4A17-426C-B4A3-DB08EE07145B}" srcOrd="3" destOrd="0" presId="urn:microsoft.com/office/officeart/2005/8/layout/hierarchy4"/>
    <dgm:cxn modelId="{FDD56BB2-10AD-451D-9FCF-9404F4907FCE}" type="presParOf" srcId="{0A0F4259-8DFA-41D4-95D2-997B9D8D53D7}" destId="{E51ADA39-42C8-44F9-B8C3-00A515ACAC78}" srcOrd="4" destOrd="0" presId="urn:microsoft.com/office/officeart/2005/8/layout/hierarchy4"/>
    <dgm:cxn modelId="{C595D8D5-C049-4AA3-8726-7EFBFC72813F}" type="presParOf" srcId="{E51ADA39-42C8-44F9-B8C3-00A515ACAC78}" destId="{9D960DAE-AAE3-4A6A-9442-7C0EFE6CB52D}" srcOrd="0" destOrd="0" presId="urn:microsoft.com/office/officeart/2005/8/layout/hierarchy4"/>
    <dgm:cxn modelId="{9B0C17D8-8AE3-4EAE-B7DA-F4EFCA519A9B}" type="presParOf" srcId="{E51ADA39-42C8-44F9-B8C3-00A515ACAC78}" destId="{DEF26166-D437-46DA-8773-924F2F520AE1}" srcOrd="1" destOrd="0" presId="urn:microsoft.com/office/officeart/2005/8/layout/hierarchy4"/>
    <dgm:cxn modelId="{D56983C0-56E9-4E58-8667-093C990ACD7A}" type="presParOf" srcId="{E51ADA39-42C8-44F9-B8C3-00A515ACAC78}" destId="{B59F1CE3-034F-4092-9266-92ACF6D0E0E6}" srcOrd="2" destOrd="0" presId="urn:microsoft.com/office/officeart/2005/8/layout/hierarchy4"/>
    <dgm:cxn modelId="{DC32B017-C155-4C4D-AA64-9A94B167876B}" type="presParOf" srcId="{B59F1CE3-034F-4092-9266-92ACF6D0E0E6}" destId="{A591BEBA-BDFD-46CA-BF5E-817DEA00F4EC}" srcOrd="0" destOrd="0" presId="urn:microsoft.com/office/officeart/2005/8/layout/hierarchy4"/>
    <dgm:cxn modelId="{4CC63F1A-2A36-42D8-8905-9727AB41A103}" type="presParOf" srcId="{A591BEBA-BDFD-46CA-BF5E-817DEA00F4EC}" destId="{630933C9-47C6-4792-B9B1-750C9681F5DF}" srcOrd="0" destOrd="0" presId="urn:microsoft.com/office/officeart/2005/8/layout/hierarchy4"/>
    <dgm:cxn modelId="{65357680-D9D6-4A93-80DC-6F279B570625}" type="presParOf" srcId="{A591BEBA-BDFD-46CA-BF5E-817DEA00F4EC}" destId="{971C6A34-A575-409C-A186-AD26DD503ED2}"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0CFEF4-8E93-4B9F-87B7-6866E20C09C9}">
      <dsp:nvSpPr>
        <dsp:cNvPr id="0" name=""/>
        <dsp:cNvSpPr/>
      </dsp:nvSpPr>
      <dsp:spPr>
        <a:xfrm>
          <a:off x="3664512" y="3515927"/>
          <a:ext cx="91440" cy="414425"/>
        </a:xfrm>
        <a:custGeom>
          <a:avLst/>
          <a:gdLst/>
          <a:ahLst/>
          <a:cxnLst/>
          <a:rect l="0" t="0" r="0" b="0"/>
          <a:pathLst>
            <a:path>
              <a:moveTo>
                <a:pt x="45720" y="0"/>
              </a:moveTo>
              <a:lnTo>
                <a:pt x="45720" y="4144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1492F0-FB89-4E59-8D11-75B3D273713B}">
      <dsp:nvSpPr>
        <dsp:cNvPr id="0" name=""/>
        <dsp:cNvSpPr/>
      </dsp:nvSpPr>
      <dsp:spPr>
        <a:xfrm>
          <a:off x="3664512" y="2196652"/>
          <a:ext cx="91440" cy="414425"/>
        </a:xfrm>
        <a:custGeom>
          <a:avLst/>
          <a:gdLst/>
          <a:ahLst/>
          <a:cxnLst/>
          <a:rect l="0" t="0" r="0" b="0"/>
          <a:pathLst>
            <a:path>
              <a:moveTo>
                <a:pt x="45720" y="0"/>
              </a:moveTo>
              <a:lnTo>
                <a:pt x="45720" y="41442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1028AA-4A7E-409F-A143-ABF19F7B59B3}">
      <dsp:nvSpPr>
        <dsp:cNvPr id="0" name=""/>
        <dsp:cNvSpPr/>
      </dsp:nvSpPr>
      <dsp:spPr>
        <a:xfrm>
          <a:off x="2432555" y="1199947"/>
          <a:ext cx="1277677" cy="414425"/>
        </a:xfrm>
        <a:custGeom>
          <a:avLst/>
          <a:gdLst/>
          <a:ahLst/>
          <a:cxnLst/>
          <a:rect l="0" t="0" r="0" b="0"/>
          <a:pathLst>
            <a:path>
              <a:moveTo>
                <a:pt x="0" y="0"/>
              </a:moveTo>
              <a:lnTo>
                <a:pt x="0" y="282419"/>
              </a:lnTo>
              <a:lnTo>
                <a:pt x="1277677" y="282419"/>
              </a:lnTo>
              <a:lnTo>
                <a:pt x="1277677" y="41442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226643-F692-4C41-B095-0BC76DB00F01}">
      <dsp:nvSpPr>
        <dsp:cNvPr id="0" name=""/>
        <dsp:cNvSpPr/>
      </dsp:nvSpPr>
      <dsp:spPr>
        <a:xfrm>
          <a:off x="1094886" y="3515927"/>
          <a:ext cx="91440" cy="414425"/>
        </a:xfrm>
        <a:custGeom>
          <a:avLst/>
          <a:gdLst/>
          <a:ahLst/>
          <a:cxnLst/>
          <a:rect l="0" t="0" r="0" b="0"/>
          <a:pathLst>
            <a:path>
              <a:moveTo>
                <a:pt x="45720" y="0"/>
              </a:moveTo>
              <a:lnTo>
                <a:pt x="45720" y="4144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5CA5CC-2728-4837-82EA-CCA726C297C2}">
      <dsp:nvSpPr>
        <dsp:cNvPr id="0" name=""/>
        <dsp:cNvSpPr/>
      </dsp:nvSpPr>
      <dsp:spPr>
        <a:xfrm>
          <a:off x="1094886" y="2196652"/>
          <a:ext cx="91440" cy="414425"/>
        </a:xfrm>
        <a:custGeom>
          <a:avLst/>
          <a:gdLst/>
          <a:ahLst/>
          <a:cxnLst/>
          <a:rect l="0" t="0" r="0" b="0"/>
          <a:pathLst>
            <a:path>
              <a:moveTo>
                <a:pt x="45720" y="0"/>
              </a:moveTo>
              <a:lnTo>
                <a:pt x="45720" y="41442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9A5053-84C8-4D0C-8342-2F1027AAB312}">
      <dsp:nvSpPr>
        <dsp:cNvPr id="0" name=""/>
        <dsp:cNvSpPr/>
      </dsp:nvSpPr>
      <dsp:spPr>
        <a:xfrm>
          <a:off x="1140606" y="1199947"/>
          <a:ext cx="1291948" cy="414425"/>
        </a:xfrm>
        <a:custGeom>
          <a:avLst/>
          <a:gdLst/>
          <a:ahLst/>
          <a:cxnLst/>
          <a:rect l="0" t="0" r="0" b="0"/>
          <a:pathLst>
            <a:path>
              <a:moveTo>
                <a:pt x="1291948" y="0"/>
              </a:moveTo>
              <a:lnTo>
                <a:pt x="1291948" y="282419"/>
              </a:lnTo>
              <a:lnTo>
                <a:pt x="0" y="282419"/>
              </a:lnTo>
              <a:lnTo>
                <a:pt x="0" y="41442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E29098-058E-4E39-AB9A-F5FBA6213A85}">
      <dsp:nvSpPr>
        <dsp:cNvPr id="0" name=""/>
        <dsp:cNvSpPr/>
      </dsp:nvSpPr>
      <dsp:spPr>
        <a:xfrm>
          <a:off x="1720075" y="295097"/>
          <a:ext cx="1424959" cy="904849"/>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FBC365C-22A5-44BA-B16F-7B72CFAB814B}">
      <dsp:nvSpPr>
        <dsp:cNvPr id="0" name=""/>
        <dsp:cNvSpPr/>
      </dsp:nvSpPr>
      <dsp:spPr>
        <a:xfrm>
          <a:off x="1878404" y="445509"/>
          <a:ext cx="1424959" cy="904849"/>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a:latin typeface="Times New Roman" panose="02020603050405020304" pitchFamily="18" charset="0"/>
              <a:cs typeface="Times New Roman" panose="02020603050405020304" pitchFamily="18" charset="0"/>
            </a:rPr>
            <a:t>Бизнес</a:t>
          </a:r>
        </a:p>
      </dsp:txBody>
      <dsp:txXfrm>
        <a:off x="1904906" y="472011"/>
        <a:ext cx="1371955" cy="851845"/>
      </dsp:txXfrm>
    </dsp:sp>
    <dsp:sp modelId="{485091EC-9B56-438B-9141-CC5206AFDB1B}">
      <dsp:nvSpPr>
        <dsp:cNvPr id="0" name=""/>
        <dsp:cNvSpPr/>
      </dsp:nvSpPr>
      <dsp:spPr>
        <a:xfrm>
          <a:off x="21257" y="1614372"/>
          <a:ext cx="2238697" cy="58227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0D4F463-2790-49E6-AB16-02FF1AD6AA50}">
      <dsp:nvSpPr>
        <dsp:cNvPr id="0" name=""/>
        <dsp:cNvSpPr/>
      </dsp:nvSpPr>
      <dsp:spPr>
        <a:xfrm>
          <a:off x="179586" y="1764785"/>
          <a:ext cx="2238697" cy="582279"/>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a:latin typeface="Times New Roman" panose="02020603050405020304" pitchFamily="18" charset="0"/>
              <a:cs typeface="Times New Roman" panose="02020603050405020304" pitchFamily="18" charset="0"/>
            </a:rPr>
            <a:t>Кәсіпкерлік</a:t>
          </a:r>
          <a:endParaRPr lang="ru-RU" sz="1800" kern="1200" dirty="0">
            <a:latin typeface="Times New Roman" panose="02020603050405020304" pitchFamily="18" charset="0"/>
            <a:cs typeface="Times New Roman" panose="02020603050405020304" pitchFamily="18" charset="0"/>
          </a:endParaRPr>
        </a:p>
      </dsp:txBody>
      <dsp:txXfrm>
        <a:off x="196640" y="1781839"/>
        <a:ext cx="2204589" cy="548171"/>
      </dsp:txXfrm>
    </dsp:sp>
    <dsp:sp modelId="{6DC8EF8A-F41C-4532-BF20-7C5769DB6021}">
      <dsp:nvSpPr>
        <dsp:cNvPr id="0" name=""/>
        <dsp:cNvSpPr/>
      </dsp:nvSpPr>
      <dsp:spPr>
        <a:xfrm>
          <a:off x="1792" y="2611078"/>
          <a:ext cx="2277627" cy="90484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51E1F61-F1D2-4B93-9562-3E0499FB64D9}">
      <dsp:nvSpPr>
        <dsp:cNvPr id="0" name=""/>
        <dsp:cNvSpPr/>
      </dsp:nvSpPr>
      <dsp:spPr>
        <a:xfrm>
          <a:off x="160121" y="2761490"/>
          <a:ext cx="2277627" cy="90484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a:latin typeface="Times New Roman" panose="02020603050405020304" pitchFamily="18" charset="0"/>
              <a:cs typeface="Times New Roman" panose="02020603050405020304" pitchFamily="18" charset="0"/>
            </a:rPr>
            <a:t>Материалдық</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өндіріс</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саласындағы</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шаруашылық</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қызмет</a:t>
          </a:r>
          <a:endParaRPr lang="ru-RU" sz="1800" kern="1200" dirty="0">
            <a:latin typeface="Times New Roman" panose="02020603050405020304" pitchFamily="18" charset="0"/>
            <a:cs typeface="Times New Roman" panose="02020603050405020304" pitchFamily="18" charset="0"/>
          </a:endParaRPr>
        </a:p>
      </dsp:txBody>
      <dsp:txXfrm>
        <a:off x="186623" y="2787992"/>
        <a:ext cx="2224623" cy="851845"/>
      </dsp:txXfrm>
    </dsp:sp>
    <dsp:sp modelId="{A88CACE5-0699-4AE0-9225-BA415F7BC0E8}">
      <dsp:nvSpPr>
        <dsp:cNvPr id="0" name=""/>
        <dsp:cNvSpPr/>
      </dsp:nvSpPr>
      <dsp:spPr>
        <a:xfrm>
          <a:off x="305330" y="3930353"/>
          <a:ext cx="1670551" cy="90484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6C5CFF4-2E12-4C01-85CE-B53E1004D979}">
      <dsp:nvSpPr>
        <dsp:cNvPr id="0" name=""/>
        <dsp:cNvSpPr/>
      </dsp:nvSpPr>
      <dsp:spPr>
        <a:xfrm>
          <a:off x="463659" y="4080765"/>
          <a:ext cx="1670551" cy="904849"/>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i="1" kern="1200" dirty="0" err="1">
              <a:latin typeface="Times New Roman" panose="02020603050405020304" pitchFamily="18" charset="0"/>
              <a:cs typeface="Times New Roman" panose="02020603050405020304" pitchFamily="18" charset="0"/>
            </a:rPr>
            <a:t>Өнімдер</a:t>
          </a:r>
          <a:r>
            <a:rPr lang="ru-RU" sz="1800" i="1" kern="1200" dirty="0">
              <a:latin typeface="Times New Roman" panose="02020603050405020304" pitchFamily="18" charset="0"/>
              <a:cs typeface="Times New Roman" panose="02020603050405020304" pitchFamily="18" charset="0"/>
            </a:rPr>
            <a:t>; </a:t>
          </a:r>
          <a:r>
            <a:rPr lang="ru-RU" sz="1800" i="1" kern="1200" dirty="0" err="1">
              <a:latin typeface="Times New Roman" panose="02020603050405020304" pitchFamily="18" charset="0"/>
              <a:cs typeface="Times New Roman" panose="02020603050405020304" pitchFamily="18" charset="0"/>
            </a:rPr>
            <a:t>Заттар</a:t>
          </a:r>
          <a:r>
            <a:rPr lang="ru-RU" sz="1800" i="1" kern="1200" dirty="0">
              <a:latin typeface="Times New Roman" panose="02020603050405020304" pitchFamily="18" charset="0"/>
              <a:cs typeface="Times New Roman" panose="02020603050405020304" pitchFamily="18" charset="0"/>
            </a:rPr>
            <a:t>; </a:t>
          </a:r>
          <a:r>
            <a:rPr lang="ru-RU" sz="1800" i="1" kern="1200" dirty="0" err="1">
              <a:latin typeface="Times New Roman" panose="02020603050405020304" pitchFamily="18" charset="0"/>
              <a:cs typeface="Times New Roman" panose="02020603050405020304" pitchFamily="18" charset="0"/>
            </a:rPr>
            <a:t>Ойыншықтар</a:t>
          </a:r>
          <a:endParaRPr lang="ru-RU" sz="1800" i="1" kern="1200" dirty="0">
            <a:latin typeface="Times New Roman" panose="02020603050405020304" pitchFamily="18" charset="0"/>
            <a:cs typeface="Times New Roman" panose="02020603050405020304" pitchFamily="18" charset="0"/>
          </a:endParaRPr>
        </a:p>
      </dsp:txBody>
      <dsp:txXfrm>
        <a:off x="490161" y="4107267"/>
        <a:ext cx="1617547" cy="851845"/>
      </dsp:txXfrm>
    </dsp:sp>
    <dsp:sp modelId="{A0CAEA12-F722-4B29-AE21-D9D0F0CBC524}">
      <dsp:nvSpPr>
        <dsp:cNvPr id="0" name=""/>
        <dsp:cNvSpPr/>
      </dsp:nvSpPr>
      <dsp:spPr>
        <a:xfrm>
          <a:off x="2576612" y="1614372"/>
          <a:ext cx="2267239" cy="58227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A74A151-8E2C-4A92-8298-971913401609}">
      <dsp:nvSpPr>
        <dsp:cNvPr id="0" name=""/>
        <dsp:cNvSpPr/>
      </dsp:nvSpPr>
      <dsp:spPr>
        <a:xfrm>
          <a:off x="2734941" y="1764785"/>
          <a:ext cx="2267239" cy="582279"/>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a:latin typeface="Times New Roman" panose="02020603050405020304" pitchFamily="18" charset="0"/>
              <a:cs typeface="Times New Roman" panose="02020603050405020304" pitchFamily="18" charset="0"/>
            </a:rPr>
            <a:t>Коммерция</a:t>
          </a:r>
        </a:p>
      </dsp:txBody>
      <dsp:txXfrm>
        <a:off x="2751995" y="1781839"/>
        <a:ext cx="2233131" cy="548171"/>
      </dsp:txXfrm>
    </dsp:sp>
    <dsp:sp modelId="{D7B638F9-2A4C-41C0-8B9F-0C6EBA8ECBC3}">
      <dsp:nvSpPr>
        <dsp:cNvPr id="0" name=""/>
        <dsp:cNvSpPr/>
      </dsp:nvSpPr>
      <dsp:spPr>
        <a:xfrm>
          <a:off x="2612301" y="2611078"/>
          <a:ext cx="2195863" cy="90484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329734A-4050-4D22-9F1C-B9D1EE73075E}">
      <dsp:nvSpPr>
        <dsp:cNvPr id="0" name=""/>
        <dsp:cNvSpPr/>
      </dsp:nvSpPr>
      <dsp:spPr>
        <a:xfrm>
          <a:off x="2770629" y="2761490"/>
          <a:ext cx="2195863" cy="90484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a:latin typeface="Times New Roman" panose="02020603050405020304" pitchFamily="18" charset="0"/>
              <a:cs typeface="Times New Roman" panose="02020603050405020304" pitchFamily="18" charset="0"/>
            </a:rPr>
            <a:t>Материалдық</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емес</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саладағы</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шаруашылық</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қызмет</a:t>
          </a:r>
          <a:endParaRPr lang="ru-RU" sz="1800" kern="1200" dirty="0">
            <a:latin typeface="Times New Roman" panose="02020603050405020304" pitchFamily="18" charset="0"/>
            <a:cs typeface="Times New Roman" panose="02020603050405020304" pitchFamily="18" charset="0"/>
          </a:endParaRPr>
        </a:p>
      </dsp:txBody>
      <dsp:txXfrm>
        <a:off x="2797131" y="2787992"/>
        <a:ext cx="2142859" cy="851845"/>
      </dsp:txXfrm>
    </dsp:sp>
    <dsp:sp modelId="{6988BA79-3727-4BB5-B21E-F26520A22BF9}">
      <dsp:nvSpPr>
        <dsp:cNvPr id="0" name=""/>
        <dsp:cNvSpPr/>
      </dsp:nvSpPr>
      <dsp:spPr>
        <a:xfrm>
          <a:off x="2997752" y="3930353"/>
          <a:ext cx="1424959" cy="904849"/>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7AB9F6-47EE-4438-B186-DC0FA08CC968}">
      <dsp:nvSpPr>
        <dsp:cNvPr id="0" name=""/>
        <dsp:cNvSpPr/>
      </dsp:nvSpPr>
      <dsp:spPr>
        <a:xfrm>
          <a:off x="3156081" y="4080765"/>
          <a:ext cx="1424959" cy="904849"/>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i="1" kern="1200" dirty="0">
              <a:latin typeface="Times New Roman" panose="02020603050405020304" pitchFamily="18" charset="0"/>
              <a:cs typeface="Times New Roman" panose="02020603050405020304" pitchFamily="18" charset="0"/>
            </a:rPr>
            <a:t>Нотариус; </a:t>
          </a:r>
          <a:r>
            <a:rPr lang="ru-RU" sz="1800" i="1" kern="1200" dirty="0" err="1">
              <a:latin typeface="Times New Roman" panose="02020603050405020304" pitchFamily="18" charset="0"/>
              <a:cs typeface="Times New Roman" panose="02020603050405020304" pitchFamily="18" charset="0"/>
            </a:rPr>
            <a:t>Мұғалім</a:t>
          </a:r>
          <a:r>
            <a:rPr lang="ru-RU" sz="1800" i="1" kern="1200" dirty="0">
              <a:latin typeface="Times New Roman" panose="02020603050405020304" pitchFamily="18" charset="0"/>
              <a:cs typeface="Times New Roman" panose="02020603050405020304" pitchFamily="18" charset="0"/>
            </a:rPr>
            <a:t>; </a:t>
          </a:r>
          <a:r>
            <a:rPr lang="ru-RU" sz="1800" i="1" kern="1200" dirty="0" err="1">
              <a:latin typeface="Times New Roman" panose="02020603050405020304" pitchFamily="18" charset="0"/>
              <a:cs typeface="Times New Roman" panose="02020603050405020304" pitchFamily="18" charset="0"/>
            </a:rPr>
            <a:t>Шаштараз</a:t>
          </a:r>
          <a:endParaRPr lang="ru-RU" sz="1800" i="1" kern="1200" dirty="0">
            <a:latin typeface="Times New Roman" panose="02020603050405020304" pitchFamily="18" charset="0"/>
            <a:cs typeface="Times New Roman" panose="02020603050405020304" pitchFamily="18" charset="0"/>
          </a:endParaRPr>
        </a:p>
      </dsp:txBody>
      <dsp:txXfrm>
        <a:off x="3182583" y="4107267"/>
        <a:ext cx="1371955" cy="8518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143D3-7B2B-4A4D-8114-89088D28B2BB}">
      <dsp:nvSpPr>
        <dsp:cNvPr id="0" name=""/>
        <dsp:cNvSpPr/>
      </dsp:nvSpPr>
      <dsp:spPr>
        <a:xfrm>
          <a:off x="42393" y="327"/>
          <a:ext cx="8474548" cy="478627"/>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err="1">
              <a:latin typeface="Times New Roman" panose="02020603050405020304" pitchFamily="18" charset="0"/>
              <a:cs typeface="Times New Roman" panose="02020603050405020304" pitchFamily="18" charset="0"/>
            </a:rPr>
            <a:t>Кәсіпкерлік</a:t>
          </a:r>
          <a:r>
            <a:rPr lang="ru-RU" sz="2000" b="1" kern="1200" dirty="0">
              <a:latin typeface="Times New Roman" panose="02020603050405020304" pitchFamily="18" charset="0"/>
              <a:cs typeface="Times New Roman" panose="02020603050405020304" pitchFamily="18" charset="0"/>
            </a:rPr>
            <a:t>, </a:t>
          </a:r>
          <a:r>
            <a:rPr lang="ru-RU" sz="2000" b="1" kern="1200" dirty="0" err="1">
              <a:latin typeface="Times New Roman" panose="02020603050405020304" pitchFamily="18" charset="0"/>
              <a:cs typeface="Times New Roman" panose="02020603050405020304" pitchFamily="18" charset="0"/>
            </a:rPr>
            <a:t>жүзеге</a:t>
          </a:r>
          <a:r>
            <a:rPr lang="ru-RU" sz="2000" b="1" kern="1200" dirty="0">
              <a:latin typeface="Times New Roman" panose="02020603050405020304" pitchFamily="18" charset="0"/>
              <a:cs typeface="Times New Roman" panose="02020603050405020304" pitchFamily="18" charset="0"/>
            </a:rPr>
            <a:t> </a:t>
          </a:r>
          <a:r>
            <a:rPr lang="ru-RU" sz="2000" b="1" kern="1200" dirty="0" err="1">
              <a:latin typeface="Times New Roman" panose="02020603050405020304" pitchFamily="18" charset="0"/>
              <a:cs typeface="Times New Roman" panose="02020603050405020304" pitchFamily="18" charset="0"/>
            </a:rPr>
            <a:t>асыруды</a:t>
          </a:r>
          <a:r>
            <a:rPr lang="ru-RU" sz="2000" b="1" kern="1200" dirty="0">
              <a:latin typeface="Times New Roman" panose="02020603050405020304" pitchFamily="18" charset="0"/>
              <a:cs typeface="Times New Roman" panose="02020603050405020304" pitchFamily="18" charset="0"/>
            </a:rPr>
            <a:t> </a:t>
          </a:r>
          <a:r>
            <a:rPr lang="ru-RU" sz="2000" b="1" kern="1200" dirty="0" err="1">
              <a:latin typeface="Times New Roman" panose="02020603050405020304" pitchFamily="18" charset="0"/>
              <a:cs typeface="Times New Roman" panose="02020603050405020304" pitchFamily="18" charset="0"/>
            </a:rPr>
            <a:t>көздейді</a:t>
          </a:r>
          <a:r>
            <a:rPr lang="ru-RU" sz="2000" b="1" kern="1200" dirty="0">
              <a:latin typeface="Times New Roman" panose="02020603050405020304" pitchFamily="18" charset="0"/>
              <a:cs typeface="Times New Roman" panose="02020603050405020304" pitchFamily="18" charset="0"/>
            </a:rPr>
            <a:t>:</a:t>
          </a:r>
        </a:p>
      </dsp:txBody>
      <dsp:txXfrm>
        <a:off x="56412" y="14346"/>
        <a:ext cx="8446510" cy="450589"/>
      </dsp:txXfrm>
    </dsp:sp>
    <dsp:sp modelId="{7616D5E5-11AA-4CE9-8FBB-89A3B936CD33}">
      <dsp:nvSpPr>
        <dsp:cNvPr id="0" name=""/>
        <dsp:cNvSpPr/>
      </dsp:nvSpPr>
      <dsp:spPr>
        <a:xfrm>
          <a:off x="5357" y="724701"/>
          <a:ext cx="3970986" cy="1430931"/>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i="0" u="sng" kern="1200" dirty="0" err="1">
              <a:latin typeface="Times New Roman" panose="02020603050405020304" pitchFamily="18" charset="0"/>
              <a:cs typeface="Times New Roman" panose="02020603050405020304" pitchFamily="18" charset="0"/>
            </a:rPr>
            <a:t>Тікелей</a:t>
          </a:r>
          <a:r>
            <a:rPr lang="ru-RU" sz="2000" i="0" u="sng" kern="1200" dirty="0">
              <a:latin typeface="Times New Roman" panose="02020603050405020304" pitchFamily="18" charset="0"/>
              <a:cs typeface="Times New Roman" panose="02020603050405020304" pitchFamily="18" charset="0"/>
            </a:rPr>
            <a:t> </a:t>
          </a:r>
          <a:r>
            <a:rPr lang="ru-RU" sz="2000" i="0" u="sng" kern="1200" dirty="0" err="1">
              <a:latin typeface="Times New Roman" panose="02020603050405020304" pitchFamily="18" charset="0"/>
              <a:cs typeface="Times New Roman" panose="02020603050405020304" pitchFamily="18" charset="0"/>
            </a:rPr>
            <a:t>өндірістік</a:t>
          </a:r>
          <a:r>
            <a:rPr lang="ru-RU" sz="2000" i="0" u="sng" kern="1200" dirty="0">
              <a:latin typeface="Times New Roman" panose="02020603050405020304" pitchFamily="18" charset="0"/>
              <a:cs typeface="Times New Roman" panose="02020603050405020304" pitchFamily="18" charset="0"/>
            </a:rPr>
            <a:t> </a:t>
          </a:r>
          <a:r>
            <a:rPr lang="ru-RU" sz="2000" i="0" u="sng" kern="1200" dirty="0" err="1">
              <a:latin typeface="Times New Roman" panose="02020603050405020304" pitchFamily="18" charset="0"/>
              <a:cs typeface="Times New Roman" panose="02020603050405020304" pitchFamily="18" charset="0"/>
            </a:rPr>
            <a:t>функциялар</a:t>
          </a:r>
          <a:r>
            <a:rPr lang="ru-RU" sz="2000" i="0" u="sng" kern="1200" dirty="0">
              <a:latin typeface="Times New Roman" panose="02020603050405020304" pitchFamily="18" charset="0"/>
              <a:cs typeface="Times New Roman" panose="02020603050405020304" pitchFamily="18" charset="0"/>
            </a:rPr>
            <a:t> (</a:t>
          </a:r>
          <a:r>
            <a:rPr lang="ru-RU" sz="2000" i="0" u="sng" kern="1200" dirty="0" err="1">
              <a:latin typeface="Times New Roman" panose="02020603050405020304" pitchFamily="18" charset="0"/>
              <a:cs typeface="Times New Roman" panose="02020603050405020304" pitchFamily="18" charset="0"/>
            </a:rPr>
            <a:t>тауарлар</a:t>
          </a:r>
          <a:r>
            <a:rPr lang="ru-RU" sz="2000" i="0" u="sng" kern="1200" dirty="0">
              <a:latin typeface="Times New Roman" panose="02020603050405020304" pitchFamily="18" charset="0"/>
              <a:cs typeface="Times New Roman" panose="02020603050405020304" pitchFamily="18" charset="0"/>
            </a:rPr>
            <a:t> </a:t>
          </a:r>
          <a:r>
            <a:rPr lang="ru-RU" sz="2000" i="0" u="sng" kern="1200" dirty="0" err="1">
              <a:latin typeface="Times New Roman" panose="02020603050405020304" pitchFamily="18" charset="0"/>
              <a:cs typeface="Times New Roman" panose="02020603050405020304" pitchFamily="18" charset="0"/>
            </a:rPr>
            <a:t>өндіру</a:t>
          </a:r>
          <a:r>
            <a:rPr lang="ru-RU" sz="2000" i="0" u="sng" kern="1200" dirty="0">
              <a:latin typeface="Times New Roman" panose="02020603050405020304" pitchFamily="18" charset="0"/>
              <a:cs typeface="Times New Roman" panose="02020603050405020304" pitchFamily="18" charset="0"/>
            </a:rPr>
            <a:t> </a:t>
          </a:r>
          <a:r>
            <a:rPr lang="ru-RU" sz="2000" i="0" u="sng" kern="1200" dirty="0" err="1">
              <a:latin typeface="Times New Roman" panose="02020603050405020304" pitchFamily="18" charset="0"/>
              <a:cs typeface="Times New Roman" panose="02020603050405020304" pitchFamily="18" charset="0"/>
            </a:rPr>
            <a:t>немесе</a:t>
          </a:r>
          <a:r>
            <a:rPr lang="ru-RU" sz="2000" i="0" u="sng" kern="1200" dirty="0">
              <a:latin typeface="Times New Roman" panose="02020603050405020304" pitchFamily="18" charset="0"/>
              <a:cs typeface="Times New Roman" panose="02020603050405020304" pitchFamily="18" charset="0"/>
            </a:rPr>
            <a:t> </a:t>
          </a:r>
          <a:r>
            <a:rPr lang="ru-RU" sz="2000" i="0" u="sng" kern="1200" dirty="0" err="1">
              <a:latin typeface="Times New Roman" panose="02020603050405020304" pitchFamily="18" charset="0"/>
              <a:cs typeface="Times New Roman" panose="02020603050405020304" pitchFamily="18" charset="0"/>
            </a:rPr>
            <a:t>қызметтер</a:t>
          </a:r>
          <a:r>
            <a:rPr lang="ru-RU" sz="2000" i="0" u="sng" kern="1200" dirty="0">
              <a:latin typeface="Times New Roman" panose="02020603050405020304" pitchFamily="18" charset="0"/>
              <a:cs typeface="Times New Roman" panose="02020603050405020304" pitchFamily="18" charset="0"/>
            </a:rPr>
            <a:t> </a:t>
          </a:r>
          <a:r>
            <a:rPr lang="ru-RU" sz="2000" i="0" u="sng" kern="1200" dirty="0" err="1">
              <a:latin typeface="Times New Roman" panose="02020603050405020304" pitchFamily="18" charset="0"/>
              <a:cs typeface="Times New Roman" panose="02020603050405020304" pitchFamily="18" charset="0"/>
            </a:rPr>
            <a:t>көрсету</a:t>
          </a:r>
          <a:r>
            <a:rPr lang="ru-RU" sz="2000" i="0" u="sng" kern="1200" dirty="0">
              <a:latin typeface="Times New Roman" panose="02020603050405020304" pitchFamily="18" charset="0"/>
              <a:cs typeface="Times New Roman" panose="02020603050405020304" pitchFamily="18" charset="0"/>
            </a:rPr>
            <a:t>)</a:t>
          </a:r>
          <a:endParaRPr lang="ru-RU" sz="2000" kern="1200" dirty="0">
            <a:latin typeface="Times New Roman" panose="02020603050405020304" pitchFamily="18" charset="0"/>
            <a:cs typeface="Times New Roman" panose="02020603050405020304" pitchFamily="18" charset="0"/>
          </a:endParaRPr>
        </a:p>
      </dsp:txBody>
      <dsp:txXfrm>
        <a:off x="47268" y="766612"/>
        <a:ext cx="3887164" cy="1347109"/>
      </dsp:txXfrm>
    </dsp:sp>
    <dsp:sp modelId="{EFEED3EA-870A-4EE2-9CC0-F4FCFD49ABC3}">
      <dsp:nvSpPr>
        <dsp:cNvPr id="0" name=""/>
        <dsp:cNvSpPr/>
      </dsp:nvSpPr>
      <dsp:spPr>
        <a:xfrm>
          <a:off x="4309906" y="724701"/>
          <a:ext cx="4244070" cy="140472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u="sng" kern="1200" dirty="0" err="1">
              <a:latin typeface="Times New Roman" panose="02020603050405020304" pitchFamily="18" charset="0"/>
              <a:cs typeface="Times New Roman" panose="02020603050405020304" pitchFamily="18" charset="0"/>
            </a:rPr>
            <a:t>Делдалдық</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функцияларды</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тауарды</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нарыққа</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жылжытумен</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байланысты</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қызметтерді</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көрсету</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немесе</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тауарды</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өндірушіден</a:t>
          </a:r>
          <a:r>
            <a:rPr lang="ru-RU" sz="2000" u="sng" kern="1200" dirty="0">
              <a:latin typeface="Times New Roman" panose="02020603050405020304" pitchFamily="18" charset="0"/>
              <a:cs typeface="Times New Roman" panose="02020603050405020304" pitchFamily="18" charset="0"/>
            </a:rPr>
            <a:t> </a:t>
          </a:r>
          <a:r>
            <a:rPr lang="ru-RU" sz="2000" u="sng" kern="1200" dirty="0" err="1">
              <a:latin typeface="Times New Roman" panose="02020603050405020304" pitchFamily="18" charset="0"/>
              <a:cs typeface="Times New Roman" panose="02020603050405020304" pitchFamily="18" charset="0"/>
            </a:rPr>
            <a:t>тұтынушыға</a:t>
          </a:r>
          <a:r>
            <a:rPr lang="ru-RU" sz="2000" u="sng" kern="1200" dirty="0">
              <a:latin typeface="Times New Roman" panose="02020603050405020304" pitchFamily="18" charset="0"/>
              <a:cs typeface="Times New Roman" panose="02020603050405020304" pitchFamily="18" charset="0"/>
            </a:rPr>
            <a:t> беру)</a:t>
          </a:r>
          <a:endParaRPr lang="ru-RU" sz="2000" kern="1200" dirty="0">
            <a:latin typeface="Times New Roman" panose="02020603050405020304" pitchFamily="18" charset="0"/>
            <a:cs typeface="Times New Roman" panose="02020603050405020304" pitchFamily="18" charset="0"/>
          </a:endParaRPr>
        </a:p>
      </dsp:txBody>
      <dsp:txXfrm>
        <a:off x="4351049" y="765844"/>
        <a:ext cx="4161784" cy="13224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D315E-2389-4675-ACCC-6F4984449F32}">
      <dsp:nvSpPr>
        <dsp:cNvPr id="0" name=""/>
        <dsp:cNvSpPr/>
      </dsp:nvSpPr>
      <dsp:spPr>
        <a:xfrm>
          <a:off x="0" y="0"/>
          <a:ext cx="8747471" cy="645556"/>
        </a:xfrm>
        <a:prstGeom prst="rect">
          <a:avLst/>
        </a:prstGeom>
        <a:solidFill>
          <a:schemeClr val="accent5">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err="1">
              <a:solidFill>
                <a:schemeClr val="tx1"/>
              </a:solidFill>
              <a:latin typeface="Times New Roman" panose="02020603050405020304" pitchFamily="18" charset="0"/>
              <a:cs typeface="Times New Roman" panose="02020603050405020304" pitchFamily="18" charset="0"/>
            </a:rPr>
            <a:t>Бизнестің</a:t>
          </a:r>
          <a:r>
            <a:rPr lang="ru-RU" sz="2000" b="1" kern="1200" dirty="0">
              <a:solidFill>
                <a:schemeClr val="tx1"/>
              </a:solidFill>
              <a:latin typeface="Times New Roman" panose="02020603050405020304" pitchFamily="18" charset="0"/>
              <a:cs typeface="Times New Roman" panose="02020603050405020304" pitchFamily="18" charset="0"/>
            </a:rPr>
            <a:t> </a:t>
          </a:r>
          <a:r>
            <a:rPr lang="ru-RU" sz="2000" b="1" kern="1200" dirty="0" err="1">
              <a:solidFill>
                <a:schemeClr val="tx1"/>
              </a:solidFill>
              <a:latin typeface="Times New Roman" panose="02020603050405020304" pitchFamily="18" charset="0"/>
              <a:cs typeface="Times New Roman" panose="02020603050405020304" pitchFamily="18" charset="0"/>
            </a:rPr>
            <a:t>мемлекет</a:t>
          </a:r>
          <a:r>
            <a:rPr lang="ru-RU" sz="2000" b="1" kern="1200" dirty="0">
              <a:solidFill>
                <a:schemeClr val="tx1"/>
              </a:solidFill>
              <a:latin typeface="Times New Roman" panose="02020603050405020304" pitchFamily="18" charset="0"/>
              <a:cs typeface="Times New Roman" panose="02020603050405020304" pitchFamily="18" charset="0"/>
            </a:rPr>
            <a:t> </a:t>
          </a:r>
          <a:r>
            <a:rPr lang="ru-RU" sz="2000" b="1" kern="1200" dirty="0" err="1">
              <a:solidFill>
                <a:schemeClr val="tx1"/>
              </a:solidFill>
              <a:latin typeface="Times New Roman" panose="02020603050405020304" pitchFamily="18" charset="0"/>
              <a:cs typeface="Times New Roman" panose="02020603050405020304" pitchFamily="18" charset="0"/>
            </a:rPr>
            <a:t>экономикасы</a:t>
          </a:r>
          <a:r>
            <a:rPr lang="ru-RU" sz="2000" b="1" kern="1200" dirty="0">
              <a:solidFill>
                <a:schemeClr val="tx1"/>
              </a:solidFill>
              <a:latin typeface="Times New Roman" panose="02020603050405020304" pitchFamily="18" charset="0"/>
              <a:cs typeface="Times New Roman" panose="02020603050405020304" pitchFamily="18" charset="0"/>
            </a:rPr>
            <a:t> </a:t>
          </a:r>
          <a:r>
            <a:rPr lang="ru-RU" sz="2000" b="1" kern="1200" dirty="0" err="1">
              <a:solidFill>
                <a:schemeClr val="tx1"/>
              </a:solidFill>
              <a:latin typeface="Times New Roman" panose="02020603050405020304" pitchFamily="18" charset="0"/>
              <a:cs typeface="Times New Roman" panose="02020603050405020304" pitchFamily="18" charset="0"/>
            </a:rPr>
            <a:t>үшін</a:t>
          </a:r>
          <a:r>
            <a:rPr lang="ru-RU" sz="2000" b="1" kern="1200" dirty="0">
              <a:solidFill>
                <a:schemeClr val="tx1"/>
              </a:solidFill>
              <a:latin typeface="Times New Roman" panose="02020603050405020304" pitchFamily="18" charset="0"/>
              <a:cs typeface="Times New Roman" panose="02020603050405020304" pitchFamily="18" charset="0"/>
            </a:rPr>
            <a:t> </a:t>
          </a:r>
          <a:r>
            <a:rPr lang="ru-RU" sz="2000" b="1" kern="1200" dirty="0" err="1">
              <a:solidFill>
                <a:schemeClr val="tx1"/>
              </a:solidFill>
              <a:latin typeface="Times New Roman" panose="02020603050405020304" pitchFamily="18" charset="0"/>
              <a:cs typeface="Times New Roman" panose="02020603050405020304" pitchFamily="18" charset="0"/>
            </a:rPr>
            <a:t>маңызы</a:t>
          </a:r>
          <a:endParaRPr lang="ru-RU" sz="2000" b="1" kern="1200" dirty="0">
            <a:solidFill>
              <a:schemeClr val="tx1"/>
            </a:solidFill>
            <a:latin typeface="Times New Roman" panose="02020603050405020304" pitchFamily="18" charset="0"/>
            <a:cs typeface="Times New Roman" panose="02020603050405020304" pitchFamily="18" charset="0"/>
          </a:endParaRPr>
        </a:p>
      </dsp:txBody>
      <dsp:txXfrm>
        <a:off x="0" y="0"/>
        <a:ext cx="8747471" cy="645556"/>
      </dsp:txXfrm>
    </dsp:sp>
    <dsp:sp modelId="{9093D5F1-A03D-4DE3-8CD7-99890A014D9E}">
      <dsp:nvSpPr>
        <dsp:cNvPr id="0" name=""/>
        <dsp:cNvSpPr/>
      </dsp:nvSpPr>
      <dsp:spPr>
        <a:xfrm>
          <a:off x="4271" y="645556"/>
          <a:ext cx="2912976" cy="1355668"/>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a:latin typeface="Times New Roman" panose="02020603050405020304" pitchFamily="18" charset="0"/>
              <a:cs typeface="Times New Roman" panose="02020603050405020304" pitchFamily="18" charset="0"/>
            </a:rPr>
            <a:t>Пайда</a:t>
          </a:r>
          <a:r>
            <a:rPr lang="ru-RU" sz="1800" kern="1200" dirty="0">
              <a:latin typeface="Times New Roman" panose="02020603050405020304" pitchFamily="18" charset="0"/>
              <a:cs typeface="Times New Roman" panose="02020603050405020304" pitchFamily="18" charset="0"/>
            </a:rPr>
            <a:t> табу </a:t>
          </a:r>
          <a:r>
            <a:rPr lang="ru-RU" sz="1800" kern="1200" dirty="0" err="1">
              <a:latin typeface="Times New Roman" panose="02020603050405020304" pitchFamily="18" charset="0"/>
              <a:cs typeface="Times New Roman" panose="02020603050405020304" pitchFamily="18" charset="0"/>
            </a:rPr>
            <a:t>үшін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кәсіпкер</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өндіріс</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процесіне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жаңалық</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енгізеді</a:t>
          </a:r>
          <a:endParaRPr lang="ru-RU" sz="1800" kern="1200" dirty="0">
            <a:latin typeface="Times New Roman" panose="02020603050405020304" pitchFamily="18" charset="0"/>
            <a:cs typeface="Times New Roman" panose="02020603050405020304" pitchFamily="18" charset="0"/>
          </a:endParaRPr>
        </a:p>
      </dsp:txBody>
      <dsp:txXfrm>
        <a:off x="4271" y="645556"/>
        <a:ext cx="2912976" cy="1355668"/>
      </dsp:txXfrm>
    </dsp:sp>
    <dsp:sp modelId="{9748F72F-62C5-4AF5-8A0E-01058DDCB9ED}">
      <dsp:nvSpPr>
        <dsp:cNvPr id="0" name=""/>
        <dsp:cNvSpPr/>
      </dsp:nvSpPr>
      <dsp:spPr>
        <a:xfrm>
          <a:off x="2917247" y="645556"/>
          <a:ext cx="2912976" cy="1355668"/>
        </a:xfrm>
        <a:prstGeom prst="rect">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a:latin typeface="Times New Roman" panose="02020603050405020304" pitchFamily="18" charset="0"/>
              <a:cs typeface="Times New Roman" panose="02020603050405020304" pitchFamily="18" charset="0"/>
            </a:rPr>
            <a:t>Кәсіпкер</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жұмыс</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орындарын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ашады</a:t>
          </a:r>
          <a:endParaRPr lang="ru-RU" sz="1800" kern="1200" dirty="0">
            <a:latin typeface="Times New Roman" panose="02020603050405020304" pitchFamily="18" charset="0"/>
            <a:cs typeface="Times New Roman" panose="02020603050405020304" pitchFamily="18" charset="0"/>
          </a:endParaRPr>
        </a:p>
      </dsp:txBody>
      <dsp:txXfrm>
        <a:off x="2917247" y="645556"/>
        <a:ext cx="2912976" cy="1355668"/>
      </dsp:txXfrm>
    </dsp:sp>
    <dsp:sp modelId="{3CBDDE1D-270C-4DE6-87E5-BE1686E19E3C}">
      <dsp:nvSpPr>
        <dsp:cNvPr id="0" name=""/>
        <dsp:cNvSpPr/>
      </dsp:nvSpPr>
      <dsp:spPr>
        <a:xfrm>
          <a:off x="5830223" y="645556"/>
          <a:ext cx="2912976" cy="1355668"/>
        </a:xfrm>
        <a:prstGeom prst="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err="1">
              <a:latin typeface="Times New Roman" panose="02020603050405020304" pitchFamily="18" charset="0"/>
              <a:cs typeface="Times New Roman" panose="02020603050405020304" pitchFamily="18" charset="0"/>
            </a:rPr>
            <a:t>Кәсіпкер</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салық</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төлейді</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және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бұл</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мемлекеттің</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әл-ауқатын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арттырады</a:t>
          </a:r>
          <a:endParaRPr lang="ru-RU" sz="1800" kern="1200" dirty="0">
            <a:latin typeface="Times New Roman" panose="02020603050405020304" pitchFamily="18" charset="0"/>
            <a:cs typeface="Times New Roman" panose="02020603050405020304" pitchFamily="18" charset="0"/>
          </a:endParaRPr>
        </a:p>
      </dsp:txBody>
      <dsp:txXfrm>
        <a:off x="5830223" y="645556"/>
        <a:ext cx="2912976" cy="1355668"/>
      </dsp:txXfrm>
    </dsp:sp>
    <dsp:sp modelId="{52D8AB13-9173-4A3F-BEB7-2C65D0FFF635}">
      <dsp:nvSpPr>
        <dsp:cNvPr id="0" name=""/>
        <dsp:cNvSpPr/>
      </dsp:nvSpPr>
      <dsp:spPr>
        <a:xfrm>
          <a:off x="0" y="2001225"/>
          <a:ext cx="8747471" cy="150629"/>
        </a:xfrm>
        <a:prstGeom prst="rect">
          <a:avLst/>
        </a:prstGeom>
        <a:solidFill>
          <a:schemeClr val="accent5">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D68DB-767A-4CF7-A1F1-2DF13FC1A2C2}">
      <dsp:nvSpPr>
        <dsp:cNvPr id="0" name=""/>
        <dsp:cNvSpPr/>
      </dsp:nvSpPr>
      <dsp:spPr>
        <a:xfrm>
          <a:off x="25214" y="366673"/>
          <a:ext cx="8694521" cy="1266253"/>
        </a:xfrm>
        <a:prstGeom prst="rightArrow">
          <a:avLst>
            <a:gd name="adj1" fmla="val 5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201018" numCol="1" spcCol="1270" anchor="ctr" anchorCtr="0">
          <a:noAutofit/>
        </a:bodyPr>
        <a:lstStyle/>
        <a:p>
          <a:pPr lvl="0" algn="l" defTabSz="889000">
            <a:lnSpc>
              <a:spcPct val="90000"/>
            </a:lnSpc>
            <a:spcBef>
              <a:spcPct val="0"/>
            </a:spcBef>
            <a:spcAft>
              <a:spcPct val="35000"/>
            </a:spcAft>
          </a:pPr>
          <a:r>
            <a:rPr lang="ru-RU" sz="2000" b="1" kern="1200" dirty="0" err="1">
              <a:latin typeface="Times New Roman" panose="02020603050405020304" pitchFamily="18" charset="0"/>
              <a:cs typeface="Times New Roman" panose="02020603050405020304" pitchFamily="18" charset="0"/>
            </a:rPr>
            <a:t>Зияткерлік</a:t>
          </a:r>
          <a:r>
            <a:rPr lang="ru-RU" sz="2000" b="1" kern="1200" dirty="0">
              <a:latin typeface="Times New Roman" panose="02020603050405020304" pitchFamily="18" charset="0"/>
              <a:cs typeface="Times New Roman" panose="02020603050405020304" pitchFamily="18" charset="0"/>
            </a:rPr>
            <a:t> капитал</a:t>
          </a:r>
        </a:p>
      </dsp:txBody>
      <dsp:txXfrm>
        <a:off x="25214" y="683236"/>
        <a:ext cx="8377958" cy="633127"/>
      </dsp:txXfrm>
    </dsp:sp>
    <dsp:sp modelId="{4C7511D7-495C-4E9C-BAC7-F1A21DEDD086}">
      <dsp:nvSpPr>
        <dsp:cNvPr id="0" name=""/>
        <dsp:cNvSpPr/>
      </dsp:nvSpPr>
      <dsp:spPr>
        <a:xfrm>
          <a:off x="25214" y="1343138"/>
          <a:ext cx="2677912" cy="2439270"/>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Кәсіпкердің</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білімі</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идеялары</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немесе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достары</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туыстары</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әдебиеті</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немесе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жеке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бақылауларынан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алынған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басқа</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адамдар</a:t>
          </a:r>
          <a:r>
            <a:rPr lang="ru-RU" sz="2000" kern="1200" dirty="0">
              <a:latin typeface="Times New Roman" panose="02020603050405020304" pitchFamily="18" charset="0"/>
              <a:cs typeface="Times New Roman" panose="02020603050405020304" pitchFamily="18" charset="0"/>
            </a:rPr>
            <a:t>.</a:t>
          </a:r>
        </a:p>
      </dsp:txBody>
      <dsp:txXfrm>
        <a:off x="25214" y="1343138"/>
        <a:ext cx="2677912" cy="2439270"/>
      </dsp:txXfrm>
    </dsp:sp>
    <dsp:sp modelId="{5413FA5E-F98C-4AC5-A680-0568368AF437}">
      <dsp:nvSpPr>
        <dsp:cNvPr id="0" name=""/>
        <dsp:cNvSpPr/>
      </dsp:nvSpPr>
      <dsp:spPr>
        <a:xfrm>
          <a:off x="2703126" y="788758"/>
          <a:ext cx="6016609" cy="1266253"/>
        </a:xfrm>
        <a:prstGeom prst="rightArrow">
          <a:avLst>
            <a:gd name="adj1" fmla="val 50000"/>
            <a:gd name="adj2" fmla="val 5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201018" numCol="1" spcCol="1270" anchor="ctr" anchorCtr="0">
          <a:noAutofit/>
        </a:bodyPr>
        <a:lstStyle/>
        <a:p>
          <a:pPr lvl="0" algn="l" defTabSz="889000">
            <a:lnSpc>
              <a:spcPct val="90000"/>
            </a:lnSpc>
            <a:spcBef>
              <a:spcPct val="0"/>
            </a:spcBef>
            <a:spcAft>
              <a:spcPct val="35000"/>
            </a:spcAft>
          </a:pPr>
          <a:r>
            <a:rPr lang="ru-RU" sz="2000" b="1" kern="1200" dirty="0">
              <a:latin typeface="Times New Roman" panose="02020603050405020304" pitchFamily="18" charset="0"/>
              <a:cs typeface="Times New Roman" panose="02020603050405020304" pitchFamily="18" charset="0"/>
            </a:rPr>
            <a:t>Жеке </a:t>
          </a:r>
          <a:r>
            <a:rPr lang="ru-RU" sz="2000" b="1" kern="1200" dirty="0" err="1">
              <a:latin typeface="Times New Roman" panose="02020603050405020304" pitchFamily="18" charset="0"/>
              <a:cs typeface="Times New Roman" panose="02020603050405020304" pitchFamily="18" charset="0"/>
            </a:rPr>
            <a:t>немесе</a:t>
          </a:r>
          <a:r>
            <a:rPr lang="ru-RU" sz="2000" b="1" kern="1200" dirty="0">
              <a:latin typeface="Times New Roman" panose="02020603050405020304" pitchFamily="18" charset="0"/>
              <a:cs typeface="Times New Roman" panose="02020603050405020304" pitchFamily="18" charset="0"/>
            </a:rPr>
            <a:t> </a:t>
          </a:r>
          <a:r>
            <a:rPr lang="ru-RU" sz="2000" b="1" kern="1200" dirty="0" err="1">
              <a:latin typeface="Times New Roman" panose="02020603050405020304" pitchFamily="18" charset="0"/>
              <a:cs typeface="Times New Roman" panose="02020603050405020304" pitchFamily="18" charset="0"/>
            </a:rPr>
            <a:t>тартылған</a:t>
          </a:r>
          <a:r>
            <a:rPr lang="ru-RU" sz="2000" b="1" kern="1200" dirty="0">
              <a:latin typeface="Times New Roman" panose="02020603050405020304" pitchFamily="18" charset="0"/>
              <a:cs typeface="Times New Roman" panose="02020603050405020304" pitchFamily="18" charset="0"/>
            </a:rPr>
            <a:t> </a:t>
          </a:r>
          <a:r>
            <a:rPr lang="ru-RU" sz="2000" b="1" kern="1200" dirty="0" err="1">
              <a:latin typeface="Times New Roman" panose="02020603050405020304" pitchFamily="18" charset="0"/>
              <a:cs typeface="Times New Roman" panose="02020603050405020304" pitchFamily="18" charset="0"/>
            </a:rPr>
            <a:t>материалдық</a:t>
          </a:r>
          <a:r>
            <a:rPr lang="ru-RU" sz="2000" b="1" kern="1200" dirty="0">
              <a:latin typeface="Times New Roman" panose="02020603050405020304" pitchFamily="18" charset="0"/>
              <a:cs typeface="Times New Roman" panose="02020603050405020304" pitchFamily="18" charset="0"/>
            </a:rPr>
            <a:t> </a:t>
          </a:r>
          <a:r>
            <a:rPr lang="ru-RU" sz="2000" b="1" kern="1200" dirty="0" err="1">
              <a:latin typeface="Times New Roman" panose="02020603050405020304" pitchFamily="18" charset="0"/>
              <a:cs typeface="Times New Roman" panose="02020603050405020304" pitchFamily="18" charset="0"/>
            </a:rPr>
            <a:t>ресурстар</a:t>
          </a:r>
          <a:endParaRPr lang="ru-RU" sz="2000" b="1" kern="1200" dirty="0">
            <a:latin typeface="Times New Roman" panose="02020603050405020304" pitchFamily="18" charset="0"/>
            <a:cs typeface="Times New Roman" panose="02020603050405020304" pitchFamily="18" charset="0"/>
          </a:endParaRPr>
        </a:p>
      </dsp:txBody>
      <dsp:txXfrm>
        <a:off x="2703126" y="1105321"/>
        <a:ext cx="5700046" cy="633127"/>
      </dsp:txXfrm>
    </dsp:sp>
    <dsp:sp modelId="{3DA36B52-61E7-44E4-A4C7-0ADFF7774736}">
      <dsp:nvSpPr>
        <dsp:cNvPr id="0" name=""/>
        <dsp:cNvSpPr/>
      </dsp:nvSpPr>
      <dsp:spPr>
        <a:xfrm>
          <a:off x="2703126" y="1765222"/>
          <a:ext cx="2677912" cy="2439270"/>
        </a:xfrm>
        <a:prstGeom prst="rect">
          <a:avLst/>
        </a:prstGeom>
        <a:solidFill>
          <a:schemeClr val="lt1">
            <a:hueOff val="0"/>
            <a:satOff val="0"/>
            <a:lumOff val="0"/>
            <a:alphaOff val="0"/>
          </a:schemeClr>
        </a:solidFill>
        <a:ln w="9525" cap="flat" cmpd="sng" algn="ctr">
          <a:solidFill>
            <a:schemeClr val="accent5">
              <a:hueOff val="-4966938"/>
              <a:satOff val="19906"/>
              <a:lumOff val="43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Жеткізушілерден</a:t>
          </a:r>
          <a:r>
            <a:rPr lang="ru-RU" sz="2000" kern="1200" dirty="0">
              <a:latin typeface="Times New Roman" panose="02020603050405020304" pitchFamily="18" charset="0"/>
              <a:cs typeface="Times New Roman" panose="02020603050405020304" pitchFamily="18" charset="0"/>
            </a:rPr>
            <a:t> осы </a:t>
          </a:r>
          <a:r>
            <a:rPr lang="ru-RU" sz="2000" kern="1200" dirty="0" err="1">
              <a:latin typeface="Times New Roman" panose="02020603050405020304" pitchFamily="18" charset="0"/>
              <a:cs typeface="Times New Roman" panose="02020603050405020304" pitchFamily="18" charset="0"/>
            </a:rPr>
            <a:t>тауарларды</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сатқаннан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кейін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төлеу</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арқылы</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тауарлық</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несиені</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пайдалануға</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болады</a:t>
          </a:r>
          <a:r>
            <a:rPr lang="ru-RU" sz="2000" kern="1200" dirty="0">
              <a:latin typeface="Times New Roman" panose="02020603050405020304" pitchFamily="18" charset="0"/>
              <a:cs typeface="Times New Roman" panose="02020603050405020304" pitchFamily="18" charset="0"/>
            </a:rPr>
            <a:t>.</a:t>
          </a:r>
        </a:p>
      </dsp:txBody>
      <dsp:txXfrm>
        <a:off x="2703126" y="1765222"/>
        <a:ext cx="2677912" cy="2439270"/>
      </dsp:txXfrm>
    </dsp:sp>
    <dsp:sp modelId="{45911FBE-F800-4E37-9FBF-75C4BE5DC4E6}">
      <dsp:nvSpPr>
        <dsp:cNvPr id="0" name=""/>
        <dsp:cNvSpPr/>
      </dsp:nvSpPr>
      <dsp:spPr>
        <a:xfrm>
          <a:off x="5381039" y="1210843"/>
          <a:ext cx="3338696" cy="1266253"/>
        </a:xfrm>
        <a:prstGeom prst="rightArrow">
          <a:avLst>
            <a:gd name="adj1" fmla="val 5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201018" numCol="1" spcCol="1270" anchor="ctr" anchorCtr="0">
          <a:noAutofit/>
        </a:bodyPr>
        <a:lstStyle/>
        <a:p>
          <a:pPr lvl="0" algn="l" defTabSz="889000">
            <a:lnSpc>
              <a:spcPct val="90000"/>
            </a:lnSpc>
            <a:spcBef>
              <a:spcPct val="0"/>
            </a:spcBef>
            <a:spcAft>
              <a:spcPct val="35000"/>
            </a:spcAft>
          </a:pPr>
          <a:r>
            <a:rPr lang="ru-RU" sz="2000" b="1" kern="1200" dirty="0" err="1">
              <a:latin typeface="Times New Roman" panose="02020603050405020304" pitchFamily="18" charset="0"/>
              <a:cs typeface="Times New Roman" panose="02020603050405020304" pitchFamily="18" charset="0"/>
            </a:rPr>
            <a:t>Байланыс</a:t>
          </a:r>
          <a:endParaRPr lang="ru-RU" sz="2000" b="1" kern="1200" dirty="0">
            <a:latin typeface="Times New Roman" panose="02020603050405020304" pitchFamily="18" charset="0"/>
            <a:cs typeface="Times New Roman" panose="02020603050405020304" pitchFamily="18" charset="0"/>
          </a:endParaRPr>
        </a:p>
      </dsp:txBody>
      <dsp:txXfrm>
        <a:off x="5381039" y="1527406"/>
        <a:ext cx="3022133" cy="633127"/>
      </dsp:txXfrm>
    </dsp:sp>
    <dsp:sp modelId="{673414D8-5729-446D-8C0E-DFB5200DEC68}">
      <dsp:nvSpPr>
        <dsp:cNvPr id="0" name=""/>
        <dsp:cNvSpPr/>
      </dsp:nvSpPr>
      <dsp:spPr>
        <a:xfrm>
          <a:off x="5393839" y="1981585"/>
          <a:ext cx="2677912" cy="2688491"/>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Достар</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туыстар</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сыныптастар</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сыныптастар</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және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т.б</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Олар</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бір</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нәрсе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істеуге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байланыс</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орнатуға</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материалдық</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немесе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қаржылық</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ресурстарға</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көмектесуге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кеңес</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бере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алады</a:t>
          </a:r>
          <a:r>
            <a:rPr lang="ru-RU" sz="2000" kern="1200" dirty="0">
              <a:latin typeface="Times New Roman" panose="02020603050405020304" pitchFamily="18" charset="0"/>
              <a:cs typeface="Times New Roman" panose="02020603050405020304" pitchFamily="18" charset="0"/>
            </a:rPr>
            <a:t>.</a:t>
          </a:r>
        </a:p>
      </dsp:txBody>
      <dsp:txXfrm>
        <a:off x="5393839" y="1981585"/>
        <a:ext cx="2677912" cy="26884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5B785-58F2-4993-9E64-0E7BE55C1512}">
      <dsp:nvSpPr>
        <dsp:cNvPr id="0" name=""/>
        <dsp:cNvSpPr/>
      </dsp:nvSpPr>
      <dsp:spPr>
        <a:xfrm>
          <a:off x="2921" y="1947"/>
          <a:ext cx="8122157" cy="1709208"/>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dirty="0" err="1">
              <a:latin typeface="Times New Roman" panose="02020603050405020304" pitchFamily="18" charset="0"/>
              <a:cs typeface="Times New Roman" panose="02020603050405020304" pitchFamily="18" charset="0"/>
            </a:rPr>
            <a:t>Қаржы</a:t>
          </a:r>
          <a:r>
            <a:rPr lang="ru-RU" sz="2400" b="1" kern="1200" dirty="0">
              <a:latin typeface="Times New Roman" panose="02020603050405020304" pitchFamily="18" charset="0"/>
              <a:cs typeface="Times New Roman" panose="02020603050405020304" pitchFamily="18" charset="0"/>
            </a:rPr>
            <a:t> </a:t>
          </a:r>
          <a:r>
            <a:rPr lang="ru-RU" sz="2400" b="1" kern="1200" dirty="0" err="1">
              <a:latin typeface="Times New Roman" panose="02020603050405020304" pitchFamily="18" charset="0"/>
              <a:cs typeface="Times New Roman" panose="02020603050405020304" pitchFamily="18" charset="0"/>
            </a:rPr>
            <a:t>ресурстарының</a:t>
          </a:r>
          <a:r>
            <a:rPr lang="ru-RU" sz="2400" b="1" kern="1200" dirty="0">
              <a:latin typeface="Times New Roman" panose="02020603050405020304" pitchFamily="18" charset="0"/>
              <a:cs typeface="Times New Roman" panose="02020603050405020304" pitchFamily="18" charset="0"/>
            </a:rPr>
            <a:t> </a:t>
          </a:r>
          <a:r>
            <a:rPr lang="ru-RU" sz="2400" b="1" kern="1200" dirty="0" err="1">
              <a:latin typeface="Times New Roman" panose="02020603050405020304" pitchFamily="18" charset="0"/>
              <a:cs typeface="Times New Roman" panose="02020603050405020304" pitchFamily="18" charset="0"/>
            </a:rPr>
            <a:t>көздері</a:t>
          </a:r>
          <a:endParaRPr lang="ru-RU" sz="2400" b="1" kern="1200" dirty="0">
            <a:latin typeface="Times New Roman" panose="02020603050405020304" pitchFamily="18" charset="0"/>
            <a:cs typeface="Times New Roman" panose="02020603050405020304" pitchFamily="18" charset="0"/>
          </a:endParaRPr>
        </a:p>
      </dsp:txBody>
      <dsp:txXfrm>
        <a:off x="52982" y="52008"/>
        <a:ext cx="8022035" cy="1609086"/>
      </dsp:txXfrm>
    </dsp:sp>
    <dsp:sp modelId="{A0D57BFA-CBC7-4B7E-8D1C-03B33EBD1305}">
      <dsp:nvSpPr>
        <dsp:cNvPr id="0" name=""/>
        <dsp:cNvSpPr/>
      </dsp:nvSpPr>
      <dsp:spPr>
        <a:xfrm>
          <a:off x="2921" y="1854729"/>
          <a:ext cx="2563812" cy="1709208"/>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a:latin typeface="Times New Roman" panose="02020603050405020304" pitchFamily="18" charset="0"/>
              <a:cs typeface="Times New Roman" panose="02020603050405020304" pitchFamily="18" charset="0"/>
            </a:rPr>
            <a:t>Жеке </a:t>
          </a:r>
          <a:r>
            <a:rPr lang="ru-RU" sz="2000" kern="1200" dirty="0" err="1">
              <a:latin typeface="Times New Roman" panose="02020603050405020304" pitchFamily="18" charset="0"/>
              <a:cs typeface="Times New Roman" panose="02020603050405020304" pitchFamily="18" charset="0"/>
            </a:rPr>
            <a:t>қаражат</a:t>
          </a:r>
          <a:endParaRPr lang="ru-RU" sz="2000" kern="1200" dirty="0">
            <a:latin typeface="Times New Roman" panose="02020603050405020304" pitchFamily="18" charset="0"/>
            <a:cs typeface="Times New Roman" panose="02020603050405020304" pitchFamily="18" charset="0"/>
          </a:endParaRPr>
        </a:p>
      </dsp:txBody>
      <dsp:txXfrm>
        <a:off x="52982" y="1904790"/>
        <a:ext cx="2463690" cy="1609086"/>
      </dsp:txXfrm>
    </dsp:sp>
    <dsp:sp modelId="{555A5B08-1D79-499D-BA43-CE72269B4A3F}">
      <dsp:nvSpPr>
        <dsp:cNvPr id="0" name=""/>
        <dsp:cNvSpPr/>
      </dsp:nvSpPr>
      <dsp:spPr>
        <a:xfrm>
          <a:off x="2921" y="3707511"/>
          <a:ext cx="2563812" cy="1709208"/>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a:latin typeface="Times New Roman" panose="02020603050405020304" pitchFamily="18" charset="0"/>
              <a:cs typeface="Times New Roman" panose="02020603050405020304" pitchFamily="18" charset="0"/>
            </a:rPr>
            <a:t>Жеке </a:t>
          </a:r>
          <a:r>
            <a:rPr lang="ru-RU" sz="2000" kern="1200" dirty="0" err="1">
              <a:latin typeface="Times New Roman" panose="02020603050405020304" pitchFamily="18" charset="0"/>
              <a:cs typeface="Times New Roman" panose="02020603050405020304" pitchFamily="18" charset="0"/>
            </a:rPr>
            <a:t>мүлікті</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сатудан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жинақталған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немесе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түскен</a:t>
          </a:r>
          <a:endParaRPr lang="ru-RU" sz="2000" kern="1200" dirty="0">
            <a:latin typeface="Times New Roman" panose="02020603050405020304" pitchFamily="18" charset="0"/>
            <a:cs typeface="Times New Roman" panose="02020603050405020304" pitchFamily="18" charset="0"/>
          </a:endParaRPr>
        </a:p>
      </dsp:txBody>
      <dsp:txXfrm>
        <a:off x="52982" y="3757572"/>
        <a:ext cx="2463690" cy="1609086"/>
      </dsp:txXfrm>
    </dsp:sp>
    <dsp:sp modelId="{6BBA8D7E-1F69-4D87-B0C4-063DDB40AB49}">
      <dsp:nvSpPr>
        <dsp:cNvPr id="0" name=""/>
        <dsp:cNvSpPr/>
      </dsp:nvSpPr>
      <dsp:spPr>
        <a:xfrm>
          <a:off x="2782093" y="1854729"/>
          <a:ext cx="2563812" cy="1709208"/>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Қарыз</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қаражаты</a:t>
          </a:r>
          <a:endParaRPr lang="ru-RU" sz="2000" kern="1200" dirty="0">
            <a:latin typeface="Times New Roman" panose="02020603050405020304" pitchFamily="18" charset="0"/>
            <a:cs typeface="Times New Roman" panose="02020603050405020304" pitchFamily="18" charset="0"/>
          </a:endParaRPr>
        </a:p>
      </dsp:txBody>
      <dsp:txXfrm>
        <a:off x="2832154" y="1904790"/>
        <a:ext cx="2463690" cy="1609086"/>
      </dsp:txXfrm>
    </dsp:sp>
    <dsp:sp modelId="{6B77D69C-2C41-493F-8B33-AA88CD0274C2}">
      <dsp:nvSpPr>
        <dsp:cNvPr id="0" name=""/>
        <dsp:cNvSpPr/>
      </dsp:nvSpPr>
      <dsp:spPr>
        <a:xfrm>
          <a:off x="2782093" y="3707511"/>
          <a:ext cx="2563812" cy="1709208"/>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Ақшаны</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туыстарынан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достарынан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банктен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несие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түрінде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алуға</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болады</a:t>
          </a:r>
          <a:endParaRPr lang="ru-RU" sz="2000" kern="1200" dirty="0">
            <a:latin typeface="Times New Roman" panose="02020603050405020304" pitchFamily="18" charset="0"/>
            <a:cs typeface="Times New Roman" panose="02020603050405020304" pitchFamily="18" charset="0"/>
          </a:endParaRPr>
        </a:p>
      </dsp:txBody>
      <dsp:txXfrm>
        <a:off x="2832154" y="3757572"/>
        <a:ext cx="2463690" cy="1609086"/>
      </dsp:txXfrm>
    </dsp:sp>
    <dsp:sp modelId="{9D960DAE-AAE3-4A6A-9442-7C0EFE6CB52D}">
      <dsp:nvSpPr>
        <dsp:cNvPr id="0" name=""/>
        <dsp:cNvSpPr/>
      </dsp:nvSpPr>
      <dsp:spPr>
        <a:xfrm>
          <a:off x="5561266" y="1854729"/>
          <a:ext cx="2563812" cy="1709208"/>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Венчурлік</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қаржыландыру</a:t>
          </a:r>
          <a:endParaRPr lang="ru-RU" sz="2000" kern="1200" dirty="0">
            <a:latin typeface="Times New Roman" panose="02020603050405020304" pitchFamily="18" charset="0"/>
            <a:cs typeface="Times New Roman" panose="02020603050405020304" pitchFamily="18" charset="0"/>
          </a:endParaRPr>
        </a:p>
      </dsp:txBody>
      <dsp:txXfrm>
        <a:off x="5611327" y="1904790"/>
        <a:ext cx="2463690" cy="1609086"/>
      </dsp:txXfrm>
    </dsp:sp>
    <dsp:sp modelId="{0526D252-6CD7-453E-8732-162D198325A5}">
      <dsp:nvSpPr>
        <dsp:cNvPr id="0" name=""/>
        <dsp:cNvSpPr/>
      </dsp:nvSpPr>
      <dsp:spPr>
        <a:xfrm>
          <a:off x="5561266" y="3707511"/>
          <a:ext cx="2563812" cy="1709208"/>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Бизнестегі</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үлес</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үшін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немесе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болашақ</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пайдадағы</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үлес</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үшін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ақша</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алған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кезде</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қаржыландыру</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түрі</a:t>
          </a:r>
          <a:endParaRPr lang="ru-RU" sz="2000" kern="1200" dirty="0">
            <a:latin typeface="Times New Roman" panose="02020603050405020304" pitchFamily="18" charset="0"/>
            <a:cs typeface="Times New Roman" panose="02020603050405020304" pitchFamily="18" charset="0"/>
          </a:endParaRPr>
        </a:p>
      </dsp:txBody>
      <dsp:txXfrm>
        <a:off x="5611327" y="3757572"/>
        <a:ext cx="2463690" cy="16090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5B785-58F2-4993-9E64-0E7BE55C1512}">
      <dsp:nvSpPr>
        <dsp:cNvPr id="0" name=""/>
        <dsp:cNvSpPr/>
      </dsp:nvSpPr>
      <dsp:spPr>
        <a:xfrm>
          <a:off x="4699" y="2503"/>
          <a:ext cx="8775783" cy="101770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dirty="0">
              <a:latin typeface="Times New Roman" panose="02020603050405020304" pitchFamily="18" charset="0"/>
              <a:cs typeface="Times New Roman" panose="02020603050405020304" pitchFamily="18" charset="0"/>
            </a:rPr>
            <a:t>Жеке </a:t>
          </a:r>
          <a:r>
            <a:rPr lang="ru-RU" sz="2400" b="1" kern="1200" dirty="0" err="1">
              <a:latin typeface="Times New Roman" panose="02020603050405020304" pitchFamily="18" charset="0"/>
              <a:cs typeface="Times New Roman" panose="02020603050405020304" pitchFamily="18" charset="0"/>
            </a:rPr>
            <a:t>бизнесті</a:t>
          </a:r>
          <a:r>
            <a:rPr lang="ru-RU" sz="2400" b="1" kern="1200" dirty="0">
              <a:latin typeface="Times New Roman" panose="02020603050405020304" pitchFamily="18" charset="0"/>
              <a:cs typeface="Times New Roman" panose="02020603050405020304" pitchFamily="18" charset="0"/>
            </a:rPr>
            <a:t> </a:t>
          </a:r>
          <a:r>
            <a:rPr lang="ru-RU" sz="2400" b="1" kern="1200" dirty="0" err="1">
              <a:latin typeface="Times New Roman" panose="02020603050405020304" pitchFamily="18" charset="0"/>
              <a:cs typeface="Times New Roman" panose="02020603050405020304" pitchFamily="18" charset="0"/>
            </a:rPr>
            <a:t>дамыту</a:t>
          </a:r>
          <a:r>
            <a:rPr lang="ru-RU" sz="2400" b="1" kern="1200" dirty="0">
              <a:latin typeface="Times New Roman" panose="02020603050405020304" pitchFamily="18" charset="0"/>
              <a:cs typeface="Times New Roman" panose="02020603050405020304" pitchFamily="18" charset="0"/>
            </a:rPr>
            <a:t> </a:t>
          </a:r>
          <a:r>
            <a:rPr lang="ru-RU" sz="2400" b="1" kern="1200" dirty="0" err="1">
              <a:latin typeface="Times New Roman" panose="02020603050405020304" pitchFamily="18" charset="0"/>
              <a:cs typeface="Times New Roman" panose="02020603050405020304" pitchFamily="18" charset="0"/>
            </a:rPr>
            <a:t>мүмкіндіктері</a:t>
          </a:r>
          <a:endParaRPr lang="ru-RU" sz="2400" b="1" kern="1200" dirty="0">
            <a:latin typeface="Times New Roman" panose="02020603050405020304" pitchFamily="18" charset="0"/>
            <a:cs typeface="Times New Roman" panose="02020603050405020304" pitchFamily="18" charset="0"/>
          </a:endParaRPr>
        </a:p>
      </dsp:txBody>
      <dsp:txXfrm>
        <a:off x="34507" y="32311"/>
        <a:ext cx="8716167" cy="958089"/>
      </dsp:txXfrm>
    </dsp:sp>
    <dsp:sp modelId="{A0D57BFA-CBC7-4B7E-8D1C-03B33EBD1305}">
      <dsp:nvSpPr>
        <dsp:cNvPr id="0" name=""/>
        <dsp:cNvSpPr/>
      </dsp:nvSpPr>
      <dsp:spPr>
        <a:xfrm>
          <a:off x="15567" y="1185480"/>
          <a:ext cx="2772409" cy="1741640"/>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Өз</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тұтынушыңыз</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үшін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ассортиментті</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ұлғайту</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өнімдердің</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алуан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түрін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алу</a:t>
          </a:r>
          <a:r>
            <a:rPr lang="ru-RU" sz="2000" kern="1200" dirty="0">
              <a:latin typeface="Times New Roman" panose="02020603050405020304" pitchFamily="18" charset="0"/>
              <a:cs typeface="Times New Roman" panose="02020603050405020304" pitchFamily="18" charset="0"/>
            </a:rPr>
            <a:t>:</a:t>
          </a:r>
        </a:p>
      </dsp:txBody>
      <dsp:txXfrm>
        <a:off x="66578" y="1236491"/>
        <a:ext cx="2670387" cy="1639618"/>
      </dsp:txXfrm>
    </dsp:sp>
    <dsp:sp modelId="{555A5B08-1D79-499D-BA43-CE72269B4A3F}">
      <dsp:nvSpPr>
        <dsp:cNvPr id="0" name=""/>
        <dsp:cNvSpPr/>
      </dsp:nvSpPr>
      <dsp:spPr>
        <a:xfrm>
          <a:off x="106689" y="3092392"/>
          <a:ext cx="2590165" cy="2147602"/>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Жаңа</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жеткізушілер</a:t>
          </a:r>
          <a:r>
            <a:rPr lang="ru-RU" sz="1800" kern="1200" dirty="0">
              <a:latin typeface="Times New Roman" panose="02020603050405020304" pitchFamily="18" charset="0"/>
              <a:cs typeface="Times New Roman" panose="02020603050405020304" pitchFamily="18" charset="0"/>
            </a:rPr>
            <a:t>
- </a:t>
          </a:r>
          <a:r>
            <a:rPr lang="ru-RU" sz="1800" kern="1200" dirty="0" err="1">
              <a:latin typeface="Times New Roman" panose="02020603050405020304" pitchFamily="18" charset="0"/>
              <a:cs typeface="Times New Roman" panose="02020603050405020304" pitchFamily="18" charset="0"/>
            </a:rPr>
            <a:t>Бір</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жеткізуші</a:t>
          </a:r>
          <a:endParaRPr lang="ru-RU" sz="1800" kern="1200" dirty="0">
            <a:latin typeface="Times New Roman" panose="02020603050405020304" pitchFamily="18" charset="0"/>
            <a:cs typeface="Times New Roman" panose="02020603050405020304" pitchFamily="18" charset="0"/>
          </a:endParaRPr>
        </a:p>
      </dsp:txBody>
      <dsp:txXfrm>
        <a:off x="169590" y="3155293"/>
        <a:ext cx="2464363" cy="2021800"/>
      </dsp:txXfrm>
    </dsp:sp>
    <dsp:sp modelId="{6BBA8D7E-1F69-4D87-B0C4-063DDB40AB49}">
      <dsp:nvSpPr>
        <dsp:cNvPr id="0" name=""/>
        <dsp:cNvSpPr/>
      </dsp:nvSpPr>
      <dsp:spPr>
        <a:xfrm>
          <a:off x="3005550" y="1185480"/>
          <a:ext cx="2956324" cy="1685545"/>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Өнім</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берушілердің</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өнімдерін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өз</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өндірісі</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есебінен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пысықтау</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Ол</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үшін</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ол</a:t>
          </a:r>
          <a:r>
            <a:rPr lang="ru-RU" sz="2000" kern="1200" dirty="0">
              <a:latin typeface="Times New Roman" panose="02020603050405020304" pitchFamily="18" charset="0"/>
              <a:cs typeface="Times New Roman" panose="02020603050405020304" pitchFamily="18" charset="0"/>
            </a:rPr>
            <a:t>:</a:t>
          </a:r>
        </a:p>
      </dsp:txBody>
      <dsp:txXfrm>
        <a:off x="3054918" y="1234848"/>
        <a:ext cx="2857588" cy="1586809"/>
      </dsp:txXfrm>
    </dsp:sp>
    <dsp:sp modelId="{6B77D69C-2C41-493F-8B33-AA88CD0274C2}">
      <dsp:nvSpPr>
        <dsp:cNvPr id="0" name=""/>
        <dsp:cNvSpPr/>
      </dsp:nvSpPr>
      <dsp:spPr>
        <a:xfrm>
          <a:off x="3007581" y="2962978"/>
          <a:ext cx="2952262" cy="335406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Жеткізушілерден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бөлшектерді</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алыңыз</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және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жеке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құрастыруды</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ұйымдастырыңыз</a:t>
          </a:r>
          <a:r>
            <a:rPr lang="ru-RU" sz="1800" kern="1200" dirty="0">
              <a:latin typeface="Times New Roman" panose="02020603050405020304" pitchFamily="18" charset="0"/>
              <a:cs typeface="Times New Roman" panose="02020603050405020304" pitchFamily="18" charset="0"/>
            </a:rPr>
            <a:t>.
- </a:t>
          </a:r>
          <a:r>
            <a:rPr lang="ru-RU" sz="1800" kern="1200" dirty="0" err="1">
              <a:latin typeface="Times New Roman" panose="02020603050405020304" pitchFamily="18" charset="0"/>
              <a:cs typeface="Times New Roman" panose="02020603050405020304" pitchFamily="18" charset="0"/>
            </a:rPr>
            <a:t>Өнім</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берушілердің</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өнімдерін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Клиенттің</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ерекше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қажеттіліктеріне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бейімдеу</a:t>
          </a:r>
          <a:r>
            <a:rPr lang="ru-RU" sz="1800" kern="1200" dirty="0">
              <a:latin typeface="Times New Roman" panose="02020603050405020304" pitchFamily="18" charset="0"/>
              <a:cs typeface="Times New Roman" panose="02020603050405020304" pitchFamily="18" charset="0"/>
            </a:rPr>
            <a:t>.
- </a:t>
          </a:r>
          <a:r>
            <a:rPr lang="ru-RU" sz="1800" kern="1200" dirty="0" err="1">
              <a:latin typeface="Times New Roman" panose="02020603050405020304" pitchFamily="18" charset="0"/>
              <a:cs typeface="Times New Roman" panose="02020603050405020304" pitchFamily="18" charset="0"/>
            </a:rPr>
            <a:t>Бағаның</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тиісті</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өсуімен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өз</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қызметтерінің</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сапасын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жақсарту</a:t>
          </a:r>
          <a:r>
            <a:rPr lang="ru-RU" sz="1800" kern="1200" dirty="0">
              <a:latin typeface="Times New Roman" panose="02020603050405020304" pitchFamily="18" charset="0"/>
              <a:cs typeface="Times New Roman" panose="02020603050405020304" pitchFamily="18" charset="0"/>
            </a:rPr>
            <a:t>.</a:t>
          </a:r>
        </a:p>
      </dsp:txBody>
      <dsp:txXfrm>
        <a:off x="3094050" y="3049447"/>
        <a:ext cx="2779324" cy="3181122"/>
      </dsp:txXfrm>
    </dsp:sp>
    <dsp:sp modelId="{9D960DAE-AAE3-4A6A-9442-7C0EFE6CB52D}">
      <dsp:nvSpPr>
        <dsp:cNvPr id="0" name=""/>
        <dsp:cNvSpPr/>
      </dsp:nvSpPr>
      <dsp:spPr>
        <a:xfrm>
          <a:off x="6179449" y="1185480"/>
          <a:ext cx="2590165" cy="172430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ru-RU" sz="2000" kern="1200" dirty="0" err="1">
              <a:latin typeface="Times New Roman" panose="02020603050405020304" pitchFamily="18" charset="0"/>
              <a:cs typeface="Times New Roman" panose="02020603050405020304" pitchFamily="18" charset="0"/>
            </a:rPr>
            <a:t>Клиенттер</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санының</a:t>
          </a:r>
          <a:r>
            <a:rPr lang="ru-RU" sz="2000" kern="1200" dirty="0">
              <a:latin typeface="Times New Roman" panose="02020603050405020304" pitchFamily="18" charset="0"/>
              <a:cs typeface="Times New Roman" panose="02020603050405020304" pitchFamily="18" charset="0"/>
            </a:rPr>
            <a:t> </a:t>
          </a:r>
          <a:r>
            <a:rPr lang="ru-RU" sz="2000" kern="1200" dirty="0" err="1">
              <a:latin typeface="Times New Roman" panose="02020603050405020304" pitchFamily="18" charset="0"/>
              <a:cs typeface="Times New Roman" panose="02020603050405020304" pitchFamily="18" charset="0"/>
            </a:rPr>
            <a:t>артуы</a:t>
          </a:r>
          <a:endParaRPr lang="ru-RU" sz="2000" kern="1200" dirty="0">
            <a:latin typeface="Times New Roman" panose="02020603050405020304" pitchFamily="18" charset="0"/>
            <a:cs typeface="Times New Roman" panose="02020603050405020304" pitchFamily="18" charset="0"/>
          </a:endParaRPr>
        </a:p>
      </dsp:txBody>
      <dsp:txXfrm>
        <a:off x="6229952" y="1235983"/>
        <a:ext cx="2489159" cy="1623303"/>
      </dsp:txXfrm>
    </dsp:sp>
    <dsp:sp modelId="{630933C9-47C6-4792-B9B1-750C9681F5DF}">
      <dsp:nvSpPr>
        <dsp:cNvPr id="0" name=""/>
        <dsp:cNvSpPr/>
      </dsp:nvSpPr>
      <dsp:spPr>
        <a:xfrm>
          <a:off x="6179449" y="3075061"/>
          <a:ext cx="2590165" cy="2147602"/>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Олар</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ұсынатын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тауарлар</a:t>
          </a:r>
          <a:r>
            <a:rPr lang="ru-RU" sz="1800" kern="1200" dirty="0">
              <a:latin typeface="Times New Roman" panose="02020603050405020304" pitchFamily="18" charset="0"/>
              <a:cs typeface="Times New Roman" panose="02020603050405020304" pitchFamily="18" charset="0"/>
            </a:rPr>
            <a:t> мен </a:t>
          </a:r>
          <a:r>
            <a:rPr lang="ru-RU" sz="1800" kern="1200" dirty="0" err="1">
              <a:latin typeface="Times New Roman" panose="02020603050405020304" pitchFamily="18" charset="0"/>
              <a:cs typeface="Times New Roman" panose="02020603050405020304" pitchFamily="18" charset="0"/>
            </a:rPr>
            <a:t>қызметтерге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мұқтаж</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тұтынушылар</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санын</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көбейтіңіз</a:t>
          </a:r>
          <a:endParaRPr lang="ru-RU" sz="1800" kern="1200" dirty="0">
            <a:latin typeface="Times New Roman" panose="02020603050405020304" pitchFamily="18" charset="0"/>
            <a:cs typeface="Times New Roman" panose="02020603050405020304" pitchFamily="18" charset="0"/>
          </a:endParaRPr>
        </a:p>
      </dsp:txBody>
      <dsp:txXfrm>
        <a:off x="6242350" y="3137962"/>
        <a:ext cx="2464363" cy="20218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A1327351-3715-4D50-96FE-927BDC401059}" type="datetimeFigureOut">
              <a:rPr lang="ru-RU" smtClean="0"/>
              <a:t>19.01.2026</a:t>
            </a:fld>
            <a:endParaRPr lang="ru-RU"/>
          </a:p>
        </p:txBody>
      </p:sp>
      <p:sp>
        <p:nvSpPr>
          <p:cNvPr id="4" name="Образ слайда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3577" y="4688007"/>
            <a:ext cx="5388610" cy="444127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D097B2E7-3FD6-46C2-BCBC-0A0A2302A77A}" type="slidenum">
              <a:rPr lang="ru-RU" smtClean="0"/>
              <a:t>‹#›</a:t>
            </a:fld>
            <a:endParaRPr lang="ru-RU"/>
          </a:p>
        </p:txBody>
      </p:sp>
    </p:spTree>
    <p:extLst>
      <p:ext uri="{BB962C8B-B14F-4D97-AF65-F5344CB8AC3E}">
        <p14:creationId xmlns:p14="http://schemas.microsoft.com/office/powerpoint/2010/main" val="344681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AC472340-0A9B-4547-9991-CA6399076A49}" type="datetimeFigureOut">
              <a:rPr lang="ru-RU"/>
              <a:pPr>
                <a:defRPr/>
              </a:pPr>
              <a:t>19.01.2026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E0FBA30-BEFE-470A-A8CC-A89C7C852E15}" type="slidenum">
              <a:rPr lang="ru-RU"/>
              <a:pPr>
                <a:defRPr/>
              </a:pPr>
              <a:t>‹#›</a:t>
            </a:fld>
            <a:endParaRPr lang="ru-RU"/>
          </a:p>
        </p:txBody>
      </p:sp>
    </p:spTree>
    <p:extLst>
      <p:ext uri="{BB962C8B-B14F-4D97-AF65-F5344CB8AC3E}">
        <p14:creationId xmlns:p14="http://schemas.microsoft.com/office/powerpoint/2010/main" val="3229998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9CB4DFC9-7467-4C80-B9CF-8FB53E2CC7D2}" type="datetimeFigureOut">
              <a:rPr lang="ru-RU"/>
              <a:pPr>
                <a:defRPr/>
              </a:pPr>
              <a:t>19.01.2026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0BAE575-CC5E-4C1D-B459-6C959C3DFB5B}" type="slidenum">
              <a:rPr lang="ru-RU"/>
              <a:pPr>
                <a:defRPr/>
              </a:pPr>
              <a:t>‹#›</a:t>
            </a:fld>
            <a:endParaRPr lang="ru-RU"/>
          </a:p>
        </p:txBody>
      </p:sp>
    </p:spTree>
    <p:extLst>
      <p:ext uri="{BB962C8B-B14F-4D97-AF65-F5344CB8AC3E}">
        <p14:creationId xmlns:p14="http://schemas.microsoft.com/office/powerpoint/2010/main" val="1506007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FA4AA8D6-4676-4135-92D8-4CFCB01B15C9}" type="datetimeFigureOut">
              <a:rPr lang="ru-RU"/>
              <a:pPr>
                <a:defRPr/>
              </a:pPr>
              <a:t>19.01.2026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CBA6139-FB26-4324-B395-CEC1D3CBE372}" type="slidenum">
              <a:rPr lang="ru-RU"/>
              <a:pPr>
                <a:defRPr/>
              </a:pPr>
              <a:t>‹#›</a:t>
            </a:fld>
            <a:endParaRPr lang="ru-RU"/>
          </a:p>
        </p:txBody>
      </p:sp>
    </p:spTree>
    <p:extLst>
      <p:ext uri="{BB962C8B-B14F-4D97-AF65-F5344CB8AC3E}">
        <p14:creationId xmlns:p14="http://schemas.microsoft.com/office/powerpoint/2010/main" val="545762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6AF83E3D-E807-4495-BE83-E2AA0C17D2C4}" type="datetimeFigureOut">
              <a:rPr lang="ru-RU"/>
              <a:pPr>
                <a:defRPr/>
              </a:pPr>
              <a:t>19.01.2026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7E01777-6F63-4E70-8EAB-B2CAE81C9555}" type="slidenum">
              <a:rPr lang="ru-RU"/>
              <a:pPr>
                <a:defRPr/>
              </a:pPr>
              <a:t>‹#›</a:t>
            </a:fld>
            <a:endParaRPr lang="ru-RU"/>
          </a:p>
        </p:txBody>
      </p:sp>
    </p:spTree>
    <p:extLst>
      <p:ext uri="{BB962C8B-B14F-4D97-AF65-F5344CB8AC3E}">
        <p14:creationId xmlns:p14="http://schemas.microsoft.com/office/powerpoint/2010/main" val="3871671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4881FAF6-C041-4889-BDC2-5E55D70F3199}" type="datetimeFigureOut">
              <a:rPr lang="ru-RU"/>
              <a:pPr>
                <a:defRPr/>
              </a:pPr>
              <a:t>19.01.2026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33804CBC-847E-4251-A4AB-901D776AFE86}" type="slidenum">
              <a:rPr lang="ru-RU"/>
              <a:pPr>
                <a:defRPr/>
              </a:pPr>
              <a:t>‹#›</a:t>
            </a:fld>
            <a:endParaRPr lang="ru-RU"/>
          </a:p>
        </p:txBody>
      </p:sp>
    </p:spTree>
    <p:extLst>
      <p:ext uri="{BB962C8B-B14F-4D97-AF65-F5344CB8AC3E}">
        <p14:creationId xmlns:p14="http://schemas.microsoft.com/office/powerpoint/2010/main" val="253254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94D21D1B-5A49-4BD3-AE36-6D81E834B135}" type="datetimeFigureOut">
              <a:rPr lang="ru-RU"/>
              <a:pPr>
                <a:defRPr/>
              </a:pPr>
              <a:t>19.01.2026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896DDF4F-7C98-4A3A-B724-270BD690B8A2}" type="slidenum">
              <a:rPr lang="ru-RU"/>
              <a:pPr>
                <a:defRPr/>
              </a:pPr>
              <a:t>‹#›</a:t>
            </a:fld>
            <a:endParaRPr lang="ru-RU"/>
          </a:p>
        </p:txBody>
      </p:sp>
    </p:spTree>
    <p:extLst>
      <p:ext uri="{BB962C8B-B14F-4D97-AF65-F5344CB8AC3E}">
        <p14:creationId xmlns:p14="http://schemas.microsoft.com/office/powerpoint/2010/main" val="2930911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9848F64-C568-4AAC-B2D3-30F096943EF4}" type="datetimeFigureOut">
              <a:rPr lang="ru-RU"/>
              <a:pPr>
                <a:defRPr/>
              </a:pPr>
              <a:t>19.01.2026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87D5D97E-C161-4363-AB27-92CDA2468376}" type="slidenum">
              <a:rPr lang="ru-RU"/>
              <a:pPr>
                <a:defRPr/>
              </a:pPr>
              <a:t>‹#›</a:t>
            </a:fld>
            <a:endParaRPr lang="ru-RU"/>
          </a:p>
        </p:txBody>
      </p:sp>
    </p:spTree>
    <p:extLst>
      <p:ext uri="{BB962C8B-B14F-4D97-AF65-F5344CB8AC3E}">
        <p14:creationId xmlns:p14="http://schemas.microsoft.com/office/powerpoint/2010/main" val="306723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CE4E1779-9F12-473D-9EB0-E4C22C71418C}" type="datetimeFigureOut">
              <a:rPr lang="ru-RU"/>
              <a:pPr>
                <a:defRPr/>
              </a:pPr>
              <a:t>19.01.2026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5C20C76-75A2-4E7D-8A22-9FD8E16D2A7D}" type="slidenum">
              <a:rPr lang="ru-RU"/>
              <a:pPr>
                <a:defRPr/>
              </a:pPr>
              <a:t>‹#›</a:t>
            </a:fld>
            <a:endParaRPr lang="ru-RU"/>
          </a:p>
        </p:txBody>
      </p:sp>
    </p:spTree>
    <p:extLst>
      <p:ext uri="{BB962C8B-B14F-4D97-AF65-F5344CB8AC3E}">
        <p14:creationId xmlns:p14="http://schemas.microsoft.com/office/powerpoint/2010/main" val="40983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15D175F4-3484-4B51-9822-133B1C651748}" type="datetimeFigureOut">
              <a:rPr lang="ru-RU"/>
              <a:pPr>
                <a:defRPr/>
              </a:pPr>
              <a:t>19.01.2026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04EF3E1-C07F-4F1E-9740-5686116CEF01}" type="slidenum">
              <a:rPr lang="ru-RU"/>
              <a:pPr>
                <a:defRPr/>
              </a:pPr>
              <a:t>‹#›</a:t>
            </a:fld>
            <a:endParaRPr lang="ru-RU"/>
          </a:p>
        </p:txBody>
      </p:sp>
    </p:spTree>
    <p:extLst>
      <p:ext uri="{BB962C8B-B14F-4D97-AF65-F5344CB8AC3E}">
        <p14:creationId xmlns:p14="http://schemas.microsoft.com/office/powerpoint/2010/main" val="1317061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09E68C0C-18F0-4DD4-8E23-D6C01377F695}" type="datetimeFigureOut">
              <a:rPr lang="ru-RU"/>
              <a:pPr>
                <a:defRPr/>
              </a:pPr>
              <a:t>19.01.2026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ABF5B9C-7722-4283-AF0F-C99F7B16E131}" type="slidenum">
              <a:rPr lang="ru-RU"/>
              <a:pPr>
                <a:defRPr/>
              </a:pPr>
              <a:t>‹#›</a:t>
            </a:fld>
            <a:endParaRPr lang="ru-RU"/>
          </a:p>
        </p:txBody>
      </p:sp>
    </p:spTree>
    <p:extLst>
      <p:ext uri="{BB962C8B-B14F-4D97-AF65-F5344CB8AC3E}">
        <p14:creationId xmlns:p14="http://schemas.microsoft.com/office/powerpoint/2010/main" val="3216483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028B70FF-D7E1-401E-9828-F9C20B61C503}" type="datetimeFigureOut">
              <a:rPr lang="ru-RU"/>
              <a:pPr>
                <a:defRPr/>
              </a:pPr>
              <a:t>19.01.2026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4CEC037-F647-4DEC-A790-1FBC0350E489}" type="slidenum">
              <a:rPr lang="ru-RU"/>
              <a:pPr>
                <a:defRPr/>
              </a:pPr>
              <a:t>‹#›</a:t>
            </a:fld>
            <a:endParaRPr lang="ru-RU"/>
          </a:p>
        </p:txBody>
      </p:sp>
    </p:spTree>
    <p:extLst>
      <p:ext uri="{BB962C8B-B14F-4D97-AF65-F5344CB8AC3E}">
        <p14:creationId xmlns:p14="http://schemas.microsoft.com/office/powerpoint/2010/main" val="184816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13555C7-8229-4617-9502-B2E3CD144A67}" type="datetime1">
              <a:rPr lang="ru-RU" smtClean="0">
                <a:solidFill>
                  <a:prstClr val="black">
                    <a:tint val="75000"/>
                  </a:prstClr>
                </a:solidFill>
              </a: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17379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20F477B-75AD-45AA-B897-4B51DE90097F}" type="datetime1">
              <a:rPr lang="ru-RU" smtClean="0">
                <a:solidFill>
                  <a:prstClr val="black">
                    <a:tint val="75000"/>
                  </a:prstClr>
                </a:solidFill>
              </a: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64845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0CDCF48-B979-4287-A0AC-8AB6FE3114D6}" type="datetime1">
              <a:rPr lang="ru-RU" smtClean="0">
                <a:solidFill>
                  <a:prstClr val="black">
                    <a:tint val="75000"/>
                  </a:prstClr>
                </a:solidFill>
              </a: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5875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662D53C-6B44-4758-9AE9-E429E8FC2271}" type="datetime1">
              <a:rPr lang="ru-RU" smtClean="0">
                <a:solidFill>
                  <a:prstClr val="black">
                    <a:tint val="75000"/>
                  </a:prstClr>
                </a:solidFill>
              </a:rPr>
              <a:pPr/>
              <a:t>19.01.2026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09187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07A2F22-70AE-441E-8734-D8FDF17C354D}" type="datetime1">
              <a:rPr lang="ru-RU" smtClean="0">
                <a:solidFill>
                  <a:prstClr val="black">
                    <a:tint val="75000"/>
                  </a:prstClr>
                </a:solidFill>
              </a:rPr>
              <a:pPr/>
              <a:t>19.01.2026</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76611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B97C49C-57B7-4625-9152-1B8420090889}" type="datetime1">
              <a:rPr lang="ru-RU" smtClean="0">
                <a:solidFill>
                  <a:prstClr val="black">
                    <a:tint val="75000"/>
                  </a:prstClr>
                </a:solidFill>
              </a:rPr>
              <a:pPr/>
              <a:t>19.01.2026</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38779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72E184F-196C-4FFF-A5A8-DB325F7BCF1D}" type="datetime1">
              <a:rPr lang="ru-RU" smtClean="0">
                <a:solidFill>
                  <a:prstClr val="black">
                    <a:tint val="75000"/>
                  </a:prstClr>
                </a:solidFill>
              </a:rPr>
              <a:pPr/>
              <a:t>19.01.2026</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27403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CCDE5F7-FA02-46EE-9C4E-26ECBF8F9B73}" type="datetime1">
              <a:rPr lang="ru-RU" smtClean="0">
                <a:solidFill>
                  <a:prstClr val="black">
                    <a:tint val="75000"/>
                  </a:prstClr>
                </a:solidFill>
              </a:rPr>
              <a:pPr/>
              <a:t>19.01.2026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031253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89D31FB-077D-4453-956C-B3C9860D5AB8}" type="datetime1">
              <a:rPr lang="ru-RU" smtClean="0">
                <a:solidFill>
                  <a:prstClr val="black">
                    <a:tint val="75000"/>
                  </a:prstClr>
                </a:solidFill>
              </a:rPr>
              <a:pPr/>
              <a:t>19.01.2026</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89156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65A1091-1FCE-49BE-91BE-5A935489AA7C}" type="datetime1">
              <a:rPr lang="ru-RU" smtClean="0">
                <a:solidFill>
                  <a:prstClr val="black">
                    <a:tint val="75000"/>
                  </a:prstClr>
                </a:solidFill>
              </a: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605407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DB865D1D-915B-40D3-AA1B-EBA6D22B2928}" type="datetime1">
              <a:rPr lang="ru-RU" smtClean="0">
                <a:solidFill>
                  <a:prstClr val="black">
                    <a:tint val="75000"/>
                  </a:prstClr>
                </a:solidFill>
              </a: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11DA8DD-95F0-4A7E-BED5-C2C14920D2F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351517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AC472340-0A9B-4547-9991-CA6399076A49}" type="datetimeFigureOut">
              <a:rPr lang="ru-RU">
                <a:solidFill>
                  <a:prstClr val="black">
                    <a:tint val="75000"/>
                  </a:prstClr>
                </a:solidFill>
              </a:rPr>
              <a:pPr>
                <a:def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E0FBA30-BEFE-470A-A8CC-A89C7C852E1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419158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9CB4DFC9-7467-4C80-B9CF-8FB53E2CC7D2}" type="datetimeFigureOut">
              <a:rPr lang="ru-RU">
                <a:solidFill>
                  <a:prstClr val="black">
                    <a:tint val="75000"/>
                  </a:prstClr>
                </a:solidFill>
              </a:rPr>
              <a:pPr>
                <a:def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0BAE575-CC5E-4C1D-B459-6C959C3DFB5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5823766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FA4AA8D6-4676-4135-92D8-4CFCB01B15C9}" type="datetimeFigureOut">
              <a:rPr lang="ru-RU">
                <a:solidFill>
                  <a:prstClr val="black">
                    <a:tint val="75000"/>
                  </a:prstClr>
                </a:solidFill>
              </a:rPr>
              <a:pPr>
                <a:def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CBA6139-FB26-4324-B395-CEC1D3CBE37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61871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6AF83E3D-E807-4495-BE83-E2AA0C17D2C4}" type="datetimeFigureOut">
              <a:rPr lang="ru-RU">
                <a:solidFill>
                  <a:prstClr val="black">
                    <a:tint val="75000"/>
                  </a:prstClr>
                </a:solidFill>
              </a:rPr>
              <a:pPr>
                <a:defRPr/>
              </a:pPr>
              <a:t>19.01.2026</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C7E01777-6F63-4E70-8EAB-B2CAE81C955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532108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4881FAF6-C041-4889-BDC2-5E55D70F3199}" type="datetimeFigureOut">
              <a:rPr lang="ru-RU">
                <a:solidFill>
                  <a:prstClr val="black">
                    <a:tint val="75000"/>
                  </a:prstClr>
                </a:solidFill>
              </a:rPr>
              <a:pPr>
                <a:defRPr/>
              </a:pPr>
              <a:t>19.01.2026</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33804CBC-847E-4251-A4AB-901D776AFE8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1712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94D21D1B-5A49-4BD3-AE36-6D81E834B135}" type="datetimeFigureOut">
              <a:rPr lang="ru-RU">
                <a:solidFill>
                  <a:prstClr val="black">
                    <a:tint val="75000"/>
                  </a:prstClr>
                </a:solidFill>
              </a:rPr>
              <a:pPr>
                <a:defRPr/>
              </a:pPr>
              <a:t>19.01.2026</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896DDF4F-7C98-4A3A-B724-270BD690B8A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108004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9848F64-C568-4AAC-B2D3-30F096943EF4}" type="datetimeFigureOut">
              <a:rPr lang="ru-RU">
                <a:solidFill>
                  <a:prstClr val="black">
                    <a:tint val="75000"/>
                  </a:prstClr>
                </a:solidFill>
              </a:rPr>
              <a:pPr>
                <a:defRPr/>
              </a:pPr>
              <a:t>19.01.2026</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87D5D97E-C161-4363-AB27-92CDA246837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8130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CE4E1779-9F12-473D-9EB0-E4C22C71418C}" type="datetimeFigureOut">
              <a:rPr lang="ru-RU">
                <a:solidFill>
                  <a:prstClr val="black">
                    <a:tint val="75000"/>
                  </a:prstClr>
                </a:solidFill>
              </a:rPr>
              <a:pPr>
                <a:defRPr/>
              </a:pPr>
              <a:t>19.01.2026</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45C20C76-75A2-4E7D-8A22-9FD8E16D2A7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933559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15D175F4-3484-4B51-9822-133B1C651748}" type="datetimeFigureOut">
              <a:rPr lang="ru-RU">
                <a:solidFill>
                  <a:prstClr val="black">
                    <a:tint val="75000"/>
                  </a:prstClr>
                </a:solidFill>
              </a:rPr>
              <a:pPr>
                <a:defRPr/>
              </a:pPr>
              <a:t>19.01.2026</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A04EF3E1-C07F-4F1E-9740-5686116CEF0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33529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09E68C0C-18F0-4DD4-8E23-D6C01377F695}" type="datetimeFigureOut">
              <a:rPr lang="ru-RU">
                <a:solidFill>
                  <a:prstClr val="black">
                    <a:tint val="75000"/>
                  </a:prstClr>
                </a:solidFill>
              </a:rPr>
              <a:pPr>
                <a:def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ABF5B9C-7722-4283-AF0F-C99F7B16E13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286294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028B70FF-D7E1-401E-9828-F9C20B61C503}" type="datetimeFigureOut">
              <a:rPr lang="ru-RU">
                <a:solidFill>
                  <a:prstClr val="black">
                    <a:tint val="75000"/>
                  </a:prstClr>
                </a:solidFill>
              </a:rPr>
              <a:pPr>
                <a:defRPr/>
              </a:pPr>
              <a:t>19.01.2026</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4CEC037-F647-4DEC-A790-1FBC0350E48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80726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007CE6F-05F8-41F9-929C-38F26EA89753}" type="datetimeFigureOut">
              <a:rPr lang="ru-RU"/>
              <a:pPr>
                <a:defRPr/>
              </a:pPr>
              <a:t>19.01.2026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BB14C92-1353-4D1A-A67B-C6CDC252138D}"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4F40FCC8-5235-4E44-A717-3A6DBCEDCECD}" type="datetime1">
              <a:rPr lang="ru-RU" smtClean="0">
                <a:solidFill>
                  <a:prstClr val="black">
                    <a:tint val="75000"/>
                  </a:prstClr>
                </a:solidFill>
                <a:latin typeface="Calibri"/>
              </a:rPr>
              <a:pPr fontAlgn="auto">
                <a:spcBef>
                  <a:spcPts val="0"/>
                </a:spcBef>
                <a:spcAft>
                  <a:spcPts val="0"/>
                </a:spcAft>
              </a:pPr>
              <a:t>19.01.2026</a:t>
            </a:fld>
            <a:endParaRPr lang="ru-RU">
              <a:solidFill>
                <a:prstClr val="black">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811DA8DD-95F0-4A7E-BED5-C2C14920D2FF}" type="slidenum">
              <a:rPr lang="ru-RU" smtClean="0">
                <a:solidFill>
                  <a:prstClr val="black">
                    <a:tint val="75000"/>
                  </a:prstClr>
                </a:solidFill>
                <a:latin typeface="Calibri"/>
              </a:rPr>
              <a:pPr fontAlgn="auto">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16005847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007CE6F-05F8-41F9-929C-38F26EA89753}" type="datetimeFigureOut">
              <a:rPr lang="ru-RU">
                <a:solidFill>
                  <a:prstClr val="black">
                    <a:tint val="75000"/>
                  </a:prstClr>
                </a:solidFill>
              </a:rPr>
              <a:pPr>
                <a:defRPr/>
              </a:pPr>
              <a:t>19.01.2026</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BB14C92-1353-4D1A-A67B-C6CDC252138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3226008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9.png"/><Relationship Id="rId4" Type="http://schemas.openxmlformats.org/officeDocument/2006/relationships/diagramLayout" Target="../diagrams/layout3.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3753" y="2342661"/>
            <a:ext cx="8352928" cy="733573"/>
          </a:xfrm>
        </p:spPr>
        <p:txBody>
          <a:bodyPr rtlCol="0">
            <a:normAutofit/>
          </a:bodyPr>
          <a:lstStyle/>
          <a:p>
            <a:pPr eaLnBrk="1" fontAlgn="auto" hangingPunct="1">
              <a:spcAft>
                <a:spcPts val="0"/>
              </a:spcAft>
              <a:defRPr/>
            </a:pPr>
            <a:r>
              <a:rPr lang="ru-RU" sz="3200" b="1" dirty="0">
                <a:latin typeface="Times New Roman" panose="02020603050405020304" pitchFamily="18" charset="0"/>
                <a:cs typeface="Times New Roman" panose="02020603050405020304" pitchFamily="18" charset="0"/>
              </a:rPr>
              <a:t>«Бизнес </a:t>
            </a:r>
            <a:r>
              <a:rPr lang="ru-RU" sz="3200" b="1" dirty="0" err="1" smtClean="0">
                <a:latin typeface="Times New Roman" panose="02020603050405020304" pitchFamily="18" charset="0"/>
                <a:cs typeface="Times New Roman" panose="02020603050405020304" pitchFamily="18" charset="0"/>
              </a:rPr>
              <a:t>негіздері</a:t>
            </a:r>
            <a:r>
              <a:rPr lang="ru-RU" sz="3200" b="1" dirty="0" smtClean="0">
                <a:latin typeface="Times New Roman" panose="02020603050405020304" pitchFamily="18" charset="0"/>
                <a:cs typeface="Times New Roman" panose="02020603050405020304" pitchFamily="18" charset="0"/>
              </a:rPr>
              <a:t>»</a:t>
            </a:r>
            <a:endParaRPr lang="ru-RU" sz="3200"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843808" y="540288"/>
            <a:ext cx="4104456" cy="369332"/>
          </a:xfrm>
          <a:prstGeom prst="rect">
            <a:avLst/>
          </a:prstGeom>
        </p:spPr>
        <p:txBody>
          <a:bodyPr wrap="square">
            <a:spAutoFit/>
          </a:bodyPr>
          <a:lstStyle/>
          <a:p>
            <a:pPr algn="ctr"/>
            <a:r>
              <a:rPr lang="ru-RU" dirty="0" smtClean="0">
                <a:latin typeface="Times New Roman" panose="02020603050405020304" pitchFamily="18" charset="0"/>
                <a:cs typeface="Times New Roman" panose="02020603050405020304" pitchFamily="18" charset="0"/>
              </a:rPr>
              <a:t>Бизнес </a:t>
            </a:r>
            <a:r>
              <a:rPr lang="ru-RU" dirty="0" err="1" smtClean="0">
                <a:latin typeface="Times New Roman" panose="02020603050405020304" pitchFamily="18" charset="0"/>
                <a:cs typeface="Times New Roman" panose="02020603050405020304" pitchFamily="18" charset="0"/>
              </a:rPr>
              <a:t>мектебі</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21987" y="137052"/>
            <a:ext cx="8676456" cy="369332"/>
          </a:xfrm>
          <a:prstGeom prst="rect">
            <a:avLst/>
          </a:prstGeom>
        </p:spPr>
        <p:txBody>
          <a:bodyPr wrap="square">
            <a:spAutoFit/>
          </a:bodyPr>
          <a:lstStyle/>
          <a:p>
            <a:pPr algn="ctr"/>
            <a:r>
              <a:rPr lang="ru-RU" dirty="0">
                <a:latin typeface="Times New Roman" panose="02020603050405020304" pitchFamily="18" charset="0"/>
                <a:cs typeface="Times New Roman" panose="02020603050405020304" pitchFamily="18" charset="0"/>
              </a:rPr>
              <a:t> «Д. </a:t>
            </a:r>
            <a:r>
              <a:rPr lang="ru-RU" dirty="0" err="1">
                <a:latin typeface="Times New Roman" panose="02020603050405020304" pitchFamily="18" charset="0"/>
                <a:cs typeface="Times New Roman" panose="02020603050405020304" pitchFamily="18" charset="0"/>
              </a:rPr>
              <a:t>Серікбаев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атындағы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Қазақстан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университеті</a:t>
            </a:r>
            <a:r>
              <a:rPr lang="ru-RU"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039692" y="3210545"/>
            <a:ext cx="1241045" cy="461665"/>
          </a:xfrm>
          <a:prstGeom prst="rect">
            <a:avLst/>
          </a:prstGeom>
        </p:spPr>
        <p:txBody>
          <a:bodyPr wrap="none">
            <a:spAutoFit/>
          </a:bodyPr>
          <a:lstStyle/>
          <a:p>
            <a:pPr marL="0" indent="0" algn="r">
              <a:buNone/>
            </a:pPr>
            <a:r>
              <a:rPr lang="ru-RU" sz="2400" b="1" dirty="0">
                <a:latin typeface="Times New Roman" panose="02020603050405020304" pitchFamily="18" charset="0"/>
                <a:cs typeface="Times New Roman" panose="02020603050405020304" pitchFamily="18" charset="0"/>
              </a:rPr>
              <a:t>1 Б</a:t>
            </a:r>
            <a:r>
              <a:rPr lang="kk-KZ" sz="2400" b="1" dirty="0">
                <a:latin typeface="Times New Roman" panose="02020603050405020304" pitchFamily="18" charset="0"/>
                <a:cs typeface="Times New Roman" panose="02020603050405020304" pitchFamily="18" charset="0"/>
              </a:rPr>
              <a:t>өлім</a:t>
            </a:r>
            <a:endParaRPr lang="ru-RU" sz="2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Users\AsKasenova\Downloads\26-01-2016_20-13-24\презинтаций Титульник.jpg"/>
          <p:cNvPicPr>
            <a:picLocks noChangeAspect="1" noChangeArrowheads="1"/>
          </p:cNvPicPr>
          <p:nvPr/>
        </p:nvPicPr>
        <p:blipFill>
          <a:blip r:embed="rId2">
            <a:extLst>
              <a:ext uri="{28A0092B-C50C-407E-A947-70E740481C1C}">
                <a14:useLocalDpi xmlns:a14="http://schemas.microsoft.com/office/drawing/2010/main" val="0"/>
              </a:ext>
            </a:extLst>
          </a:blip>
          <a:srcRect l="5373"/>
          <a:stretch>
            <a:fillRect/>
          </a:stretch>
        </p:blipFill>
        <p:spPr bwMode="auto">
          <a:xfrm>
            <a:off x="-25400" y="-44766"/>
            <a:ext cx="9169400"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5132" y="0"/>
            <a:ext cx="9144266" cy="6863417"/>
          </a:xfrm>
          <a:prstGeom prst="rect">
            <a:avLst/>
          </a:prstGeom>
        </p:spPr>
        <p:txBody>
          <a:bodyPr wrap="square">
            <a:spAutoFit/>
          </a:bodyPr>
          <a:lstStyle/>
          <a:p>
            <a:r>
              <a:rPr lang="ru-RU" sz="2000" b="1" i="1" dirty="0">
                <a:solidFill>
                  <a:srgbClr val="FF0000"/>
                </a:solidFill>
                <a:latin typeface="Times New Roman" panose="02020603050405020304" pitchFamily="18" charset="0"/>
                <a:cs typeface="Times New Roman" panose="02020603050405020304" pitchFamily="18" charset="0"/>
              </a:rPr>
              <a:t>Бизнес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түсінігімен</a:t>
            </a:r>
            <a:r>
              <a:rPr lang="ru-RU" sz="2000" dirty="0">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кәсіпкерлік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тығыз</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байланысты</a:t>
            </a:r>
            <a:r>
              <a:rPr lang="ru-RU" sz="2000" dirty="0" smtClean="0">
                <a:latin typeface="Times New Roman" panose="02020603050405020304" pitchFamily="18" charset="0"/>
                <a:cs typeface="Times New Roman" panose="02020603050405020304" pitchFamily="18" charset="0"/>
              </a:rPr>
              <a:t>.</a:t>
            </a:r>
          </a:p>
          <a:p>
            <a:pPr algn="just"/>
            <a:r>
              <a:rPr lang="kk-KZ" sz="2000" b="1" i="1" dirty="0" smtClean="0">
                <a:solidFill>
                  <a:srgbClr val="FF0000"/>
                </a:solidFill>
                <a:latin typeface="Times New Roman" panose="02020603050405020304" pitchFamily="18" charset="0"/>
                <a:cs typeface="Times New Roman" panose="02020603050405020304" pitchFamily="18" charset="0"/>
              </a:rPr>
              <a:t>Бизнес</a:t>
            </a:r>
            <a:r>
              <a:rPr lang="kk-KZ" sz="2000" dirty="0" smtClean="0">
                <a:latin typeface="Times New Roman" panose="02020603050405020304" pitchFamily="18" charset="0"/>
                <a:cs typeface="Times New Roman" panose="02020603050405020304" pitchFamily="18" charset="0"/>
              </a:rPr>
              <a:t> — бұл табыс табуға бағытталған кез келген шаруашылық қызметтің жиынтығы. Ол өндіріс, сауда, қызмет көрсету, қаржылық операциялар сияқты түрлі қызмет түрлерін қамтиды. Бизнес нарықтық экономика жағдайында пайда табу мақсатында жүзеге асырылады және экономикалық қатынастардың кең ауқымын білдіреді.</a:t>
            </a:r>
          </a:p>
          <a:p>
            <a:r>
              <a:rPr lang="ru-RU" sz="2000" b="1" i="1" dirty="0" err="1" smtClean="0">
                <a:solidFill>
                  <a:srgbClr val="FF0000"/>
                </a:solidFill>
                <a:latin typeface="Times New Roman" panose="02020603050405020304" pitchFamily="18" charset="0"/>
                <a:cs typeface="Times New Roman" panose="02020603050405020304" pitchFamily="18" charset="0"/>
              </a:rPr>
              <a:t>Кәсіпкерлік</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бизнестің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негізгі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белсенді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формасы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тұлғаның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ұйымның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тәуекелімен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дербес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шешім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қабылдай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отырып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жаңашылдыққа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негізделген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табыс</a:t>
            </a:r>
            <a:r>
              <a:rPr lang="ru-RU" sz="2000" dirty="0">
                <a:latin typeface="Times New Roman" panose="02020603050405020304" pitchFamily="18" charset="0"/>
                <a:cs typeface="Times New Roman" panose="02020603050405020304" pitchFamily="18" charset="0"/>
              </a:rPr>
              <a:t> табу </a:t>
            </a:r>
            <a:r>
              <a:rPr lang="ru-RU" sz="2000" dirty="0" err="1">
                <a:latin typeface="Times New Roman" panose="02020603050405020304" pitchFamily="18" charset="0"/>
                <a:cs typeface="Times New Roman" panose="02020603050405020304" pitchFamily="18" charset="0"/>
              </a:rPr>
              <a:t>қызметін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білдіреді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Кәсіпкерлікке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негізгі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белгілер</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тәуекелге</a:t>
            </a:r>
            <a:r>
              <a:rPr lang="ru-RU" sz="2000" dirty="0">
                <a:latin typeface="Times New Roman" panose="02020603050405020304" pitchFamily="18" charset="0"/>
                <a:cs typeface="Times New Roman" panose="02020603050405020304" pitchFamily="18" charset="0"/>
              </a:rPr>
              <a:t> бару, </a:t>
            </a:r>
            <a:r>
              <a:rPr lang="ru-RU" sz="2000" dirty="0" err="1">
                <a:latin typeface="Times New Roman" panose="02020603050405020304" pitchFamily="18" charset="0"/>
                <a:cs typeface="Times New Roman" panose="02020603050405020304" pitchFamily="18" charset="0"/>
              </a:rPr>
              <a:t>бастамашылдық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жауапкершілік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инновацияға</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ұмтылу</a:t>
            </a:r>
            <a:r>
              <a:rPr lang="ru-RU" sz="2000" dirty="0" smtClean="0">
                <a:latin typeface="Times New Roman" panose="02020603050405020304" pitchFamily="18" charset="0"/>
                <a:cs typeface="Times New Roman" panose="02020603050405020304" pitchFamily="18" charset="0"/>
              </a:rPr>
              <a:t>.</a:t>
            </a:r>
          </a:p>
          <a:p>
            <a:r>
              <a:rPr lang="ru-RU" sz="2000" b="1" i="1" dirty="0" err="1" smtClean="0">
                <a:solidFill>
                  <a:srgbClr val="FF0000"/>
                </a:solidFill>
                <a:latin typeface="Times New Roman" panose="02020603050405020304" pitchFamily="18" charset="0"/>
                <a:cs typeface="Times New Roman" panose="02020603050405020304" pitchFamily="18" charset="0"/>
              </a:rPr>
              <a:t>Кәсіпкерлік</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бизнестің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өзегі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болып</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саналады</a:t>
            </a:r>
            <a:r>
              <a:rPr lang="ru-RU" sz="2000" dirty="0" smtClean="0">
                <a:latin typeface="Times New Roman" panose="02020603050405020304" pitchFamily="18" charset="0"/>
                <a:cs typeface="Times New Roman" panose="02020603050405020304" pitchFamily="18" charset="0"/>
              </a:rPr>
              <a:t>, ал </a:t>
            </a:r>
            <a:r>
              <a:rPr lang="ru-RU" sz="2000" b="1" i="1" dirty="0" smtClean="0">
                <a:solidFill>
                  <a:srgbClr val="FF0000"/>
                </a:solidFill>
                <a:latin typeface="Times New Roman" panose="02020603050405020304" pitchFamily="18" charset="0"/>
                <a:cs typeface="Times New Roman" panose="02020603050405020304" pitchFamily="18" charset="0"/>
              </a:rPr>
              <a:t>бизнес</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кәсіпкерлік</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қызметтің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нәтижесінде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қалыптасатын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экономикалық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жүйені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көрсетеді</a:t>
            </a:r>
            <a:r>
              <a:rPr lang="ru-RU" sz="2000" dirty="0" smtClean="0">
                <a:latin typeface="Times New Roman" panose="02020603050405020304" pitchFamily="18" charset="0"/>
                <a:cs typeface="Times New Roman" panose="02020603050405020304" pitchFamily="18" charset="0"/>
              </a:rPr>
              <a:t>.</a:t>
            </a:r>
          </a:p>
          <a:p>
            <a:r>
              <a:rPr lang="ru-RU" sz="2000" b="1" i="1" dirty="0" err="1" smtClean="0">
                <a:solidFill>
                  <a:srgbClr val="FF0000"/>
                </a:solidFill>
                <a:latin typeface="Times New Roman" panose="02020603050405020304" pitchFamily="18" charset="0"/>
                <a:cs typeface="Times New Roman" panose="02020603050405020304" pitchFamily="18" charset="0"/>
              </a:rPr>
              <a:t>Кәсіпкерлік</a:t>
            </a:r>
            <a:r>
              <a:rPr lang="ru-RU" sz="2000" b="1" i="1" dirty="0" smtClean="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немесе</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кәсіпкерлік</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қызмет</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азаматтардың</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және</a:t>
            </a:r>
            <a:r>
              <a:rPr lang="en-US"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олардың</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кооперацияларының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тәуекелмен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байланысты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өз</a:t>
            </a:r>
            <a:r>
              <a:rPr lang="en-US"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жауапкершілігімен</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асырылатын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заңға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сәйкес</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тауарларды</a:t>
            </a:r>
            <a:r>
              <a:rPr lang="en-US"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өткізуден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мүлікті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пайдаланудан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жұмыстарды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орындаудан</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немесе</a:t>
            </a:r>
            <a:r>
              <a:rPr lang="en-US"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қызметтерді</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көрсетуден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түскен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бағытталған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дербес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қызметі</a:t>
            </a:r>
            <a:r>
              <a:rPr lang="ru-RU"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r>
              <a:rPr lang="ru-RU" sz="2000" dirty="0" err="1" smtClean="0">
                <a:latin typeface="Times New Roman" panose="02020603050405020304" pitchFamily="18" charset="0"/>
                <a:cs typeface="Times New Roman" panose="02020603050405020304" pitchFamily="18" charset="0"/>
              </a:rPr>
              <a:t>Кәсіпкерлік</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сияқты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бизнесті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көлемі</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бойынша</a:t>
            </a:r>
            <a:r>
              <a:rPr lang="en-US" sz="2000" dirty="0" smtClean="0">
                <a:latin typeface="Times New Roman" panose="02020603050405020304" pitchFamily="18" charset="0"/>
                <a:cs typeface="Times New Roman" panose="02020603050405020304" pitchFamily="18" charset="0"/>
              </a:rPr>
              <a:t> </a:t>
            </a:r>
            <a:r>
              <a:rPr lang="ru-RU" sz="2000" b="1" i="1" dirty="0" err="1" smtClean="0">
                <a:solidFill>
                  <a:srgbClr val="FF0000"/>
                </a:solidFill>
                <a:latin typeface="Times New Roman" panose="02020603050405020304" pitchFamily="18" charset="0"/>
                <a:cs typeface="Times New Roman" panose="02020603050405020304" pitchFamily="18" charset="0"/>
              </a:rPr>
              <a:t>ірі</a:t>
            </a:r>
            <a:r>
              <a:rPr lang="ru-RU" sz="2000" b="1" i="1" dirty="0">
                <a:solidFill>
                  <a:srgbClr val="FF0000"/>
                </a:solidFill>
                <a:latin typeface="Times New Roman" panose="02020603050405020304" pitchFamily="18" charset="0"/>
                <a:cs typeface="Times New Roman" panose="02020603050405020304" pitchFamily="18" charset="0"/>
              </a:rPr>
              <a:t>, орта </a:t>
            </a:r>
            <a:r>
              <a:rPr lang="ru-RU" sz="2000" b="1" i="1" dirty="0" err="1">
                <a:solidFill>
                  <a:srgbClr val="FF0000"/>
                </a:solidFill>
                <a:latin typeface="Times New Roman" panose="02020603050405020304" pitchFamily="18" charset="0"/>
                <a:cs typeface="Times New Roman" panose="02020603050405020304" pitchFamily="18" charset="0"/>
              </a:rPr>
              <a:t>және</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кіші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болып</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бөлінеді</a:t>
            </a:r>
            <a:r>
              <a:rPr lang="ru-RU" sz="2000" dirty="0" smtClean="0">
                <a:latin typeface="Times New Roman" panose="02020603050405020304" pitchFamily="18" charset="0"/>
                <a:cs typeface="Times New Roman" panose="02020603050405020304" pitchFamily="18" charset="0"/>
              </a:rPr>
              <a:t>.</a:t>
            </a:r>
          </a:p>
          <a:p>
            <a:r>
              <a:rPr lang="ru-RU" sz="2000" b="1" i="1" dirty="0" smtClean="0">
                <a:solidFill>
                  <a:srgbClr val="FF0000"/>
                </a:solidFill>
                <a:latin typeface="Times New Roman" panose="02020603050405020304" pitchFamily="18" charset="0"/>
                <a:cs typeface="Times New Roman" panose="02020603050405020304" pitchFamily="18" charset="0"/>
              </a:rPr>
              <a:t>Бизнес </a:t>
            </a:r>
            <a:r>
              <a:rPr lang="ru-RU" sz="2000" b="1" i="1" dirty="0" err="1">
                <a:solidFill>
                  <a:srgbClr val="FF0000"/>
                </a:solidFill>
                <a:latin typeface="Times New Roman" panose="02020603050405020304" pitchFamily="18" charset="0"/>
                <a:cs typeface="Times New Roman" panose="02020603050405020304" pitchFamily="18" charset="0"/>
              </a:rPr>
              <a:t>экономикаға</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динамикалық</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инновациялық</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сипат</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береді</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smtClean="0">
                <a:solidFill>
                  <a:srgbClr val="FF0000"/>
                </a:solidFill>
                <a:latin typeface="Times New Roman" panose="02020603050405020304" pitchFamily="18" charset="0"/>
                <a:cs typeface="Times New Roman" panose="02020603050405020304" pitchFamily="18" charset="0"/>
              </a:rPr>
              <a:t>және</a:t>
            </a:r>
            <a:r>
              <a:rPr lang="ru-RU" sz="2000" b="1" i="1" dirty="0" smtClean="0">
                <a:solidFill>
                  <a:srgbClr val="FF0000"/>
                </a:solidFill>
                <a:latin typeface="Times New Roman" panose="02020603050405020304" pitchFamily="18" charset="0"/>
                <a:cs typeface="Times New Roman" panose="02020603050405020304" pitchFamily="18" charset="0"/>
              </a:rPr>
              <a:t> </a:t>
            </a:r>
            <a:r>
              <a:rPr lang="ru-RU" sz="2000" b="1" i="1" dirty="0" err="1" smtClean="0">
                <a:solidFill>
                  <a:srgbClr val="FF0000"/>
                </a:solidFill>
                <a:latin typeface="Times New Roman" panose="02020603050405020304" pitchFamily="18" charset="0"/>
                <a:cs typeface="Times New Roman" panose="02020603050405020304" pitchFamily="18" charset="0"/>
              </a:rPr>
              <a:t>оның</a:t>
            </a:r>
            <a:r>
              <a:rPr lang="ru-RU" sz="2000" b="1" i="1" dirty="0" smtClean="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тиімділігін</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smtClean="0">
                <a:solidFill>
                  <a:srgbClr val="FF0000"/>
                </a:solidFill>
                <a:latin typeface="Times New Roman" panose="02020603050405020304" pitchFamily="18" charset="0"/>
                <a:cs typeface="Times New Roman" panose="02020603050405020304" pitchFamily="18" charset="0"/>
              </a:rPr>
              <a:t>айқындайды</a:t>
            </a:r>
            <a:endParaRPr lang="ru-RU"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0709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15638" y="-12491"/>
            <a:ext cx="9175275" cy="6882981"/>
          </a:xfrm>
          <a:prstGeom prst="rect">
            <a:avLst/>
          </a:prstGeom>
        </p:spPr>
      </p:pic>
      <p:sp>
        <p:nvSpPr>
          <p:cNvPr id="5" name="Прямоугольник 4"/>
          <p:cNvSpPr/>
          <p:nvPr/>
        </p:nvSpPr>
        <p:spPr>
          <a:xfrm>
            <a:off x="144845" y="123924"/>
            <a:ext cx="9036496" cy="6247864"/>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«Бизнес </a:t>
            </a:r>
            <a:r>
              <a:rPr lang="ru-RU" sz="2000" dirty="0" err="1">
                <a:latin typeface="Times New Roman" panose="02020603050405020304" pitchFamily="18" charset="0"/>
                <a:cs typeface="Times New Roman" panose="02020603050405020304" pitchFamily="18" charset="0"/>
              </a:rPr>
              <a:t>зерттеулерінің</a:t>
            </a:r>
            <a:r>
              <a:rPr lang="ru-RU" sz="2000" dirty="0">
                <a:latin typeface="Times New Roman" panose="02020603050405020304" pitchFamily="18" charset="0"/>
                <a:cs typeface="Times New Roman" panose="02020603050405020304" pitchFamily="18" charset="0"/>
              </a:rPr>
              <a:t>» авторы Алан </a:t>
            </a:r>
            <a:r>
              <a:rPr lang="ru-RU" sz="2000" dirty="0" err="1">
                <a:latin typeface="Times New Roman" panose="02020603050405020304" pitchFamily="18" charset="0"/>
                <a:cs typeface="Times New Roman" panose="02020603050405020304" pitchFamily="18" charset="0"/>
              </a:rPr>
              <a:t>Хоскинг</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Холборн</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Колледжінің</a:t>
            </a:r>
            <a:r>
              <a:rPr lang="ru-RU" sz="2000" dirty="0">
                <a:latin typeface="Times New Roman" panose="02020603050405020304" pitchFamily="18" charset="0"/>
                <a:cs typeface="Times New Roman" panose="02020603050405020304" pitchFamily="18" charset="0"/>
              </a:rPr>
              <a:t> (Лондон) </a:t>
            </a:r>
            <a:r>
              <a:rPr lang="ru-RU" sz="2000" dirty="0" err="1">
                <a:latin typeface="Times New Roman" panose="02020603050405020304" pitchFamily="18" charset="0"/>
                <a:cs typeface="Times New Roman" panose="02020603050405020304" pitchFamily="18" charset="0"/>
              </a:rPr>
              <a:t>көптеген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жүйелі</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басылымдарының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бірінде</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келесі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анықтама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берді</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r>
              <a:rPr lang="ru-RU" sz="2000" b="1" i="1" dirty="0" smtClean="0">
                <a:solidFill>
                  <a:srgbClr val="FF0000"/>
                </a:solidFill>
                <a:latin typeface="Times New Roman" panose="02020603050405020304" pitchFamily="18" charset="0"/>
                <a:cs typeface="Times New Roman" panose="02020603050405020304" pitchFamily="18" charset="0"/>
              </a:rPr>
              <a:t>«</a:t>
            </a:r>
            <a:r>
              <a:rPr lang="ru-RU" sz="2000" b="1" i="1" dirty="0">
                <a:solidFill>
                  <a:srgbClr val="FF0000"/>
                </a:solidFill>
                <a:latin typeface="Times New Roman" panose="02020603050405020304" pitchFamily="18" charset="0"/>
                <a:cs typeface="Times New Roman" panose="02020603050405020304" pitchFamily="18" charset="0"/>
              </a:rPr>
              <a:t>Бизнес-</a:t>
            </a:r>
            <a:r>
              <a:rPr lang="ru-RU" sz="2000" b="1" i="1" dirty="0" err="1">
                <a:solidFill>
                  <a:srgbClr val="FF0000"/>
                </a:solidFill>
                <a:latin typeface="Times New Roman" panose="02020603050405020304" pitchFamily="18" charset="0"/>
                <a:cs typeface="Times New Roman" panose="02020603050405020304" pitchFamily="18" charset="0"/>
              </a:rPr>
              <a:t>бұл</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тұлғалардың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кәсіпорындардың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ұйымдардың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табиғи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игіліктерді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тауарларды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басқа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тауарларға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қызметтерге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мүдделі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тұлғалардың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ұйымдардың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өзара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пайдасына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ақшаға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айырбастау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қызметі</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Бизнес </a:t>
            </a:r>
            <a:r>
              <a:rPr lang="ru-RU" sz="2000" dirty="0" err="1">
                <a:latin typeface="Times New Roman" panose="02020603050405020304" pitchFamily="18" charset="0"/>
                <a:cs typeface="Times New Roman" panose="02020603050405020304" pitchFamily="18" charset="0"/>
              </a:rPr>
              <a:t>үрдіс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ретінде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функцияларды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топшалайды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қаржылық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есеп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жүргізу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кадрлық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материалдық-техникалық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қамтамасыз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өндірістік</a:t>
            </a:r>
            <a:r>
              <a:rPr lang="ru-RU" sz="2000" dirty="0">
                <a:latin typeface="Times New Roman" panose="02020603050405020304" pitchFamily="18" charset="0"/>
                <a:cs typeface="Times New Roman" panose="02020603050405020304" pitchFamily="18" charset="0"/>
              </a:rPr>
              <a:t>, маркетинг, </a:t>
            </a:r>
            <a:r>
              <a:rPr lang="ru-RU" sz="2000" dirty="0" err="1">
                <a:latin typeface="Times New Roman" panose="02020603050405020304" pitchFamily="18" charset="0"/>
                <a:cs typeface="Times New Roman" panose="02020603050405020304" pitchFamily="18" charset="0"/>
              </a:rPr>
              <a:t>ғылыми-зерттеу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жобалау</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жұмыстары</a:t>
            </a:r>
            <a:r>
              <a:rPr lang="ru-RU" sz="2000" dirty="0" smtClean="0">
                <a:latin typeface="Times New Roman" panose="02020603050405020304" pitchFamily="18" charset="0"/>
                <a:cs typeface="Times New Roman" panose="02020603050405020304" pitchFamily="18" charset="0"/>
              </a:rPr>
              <a:t>.</a:t>
            </a:r>
          </a:p>
          <a:p>
            <a:r>
              <a:rPr lang="ru-RU" sz="2000" b="1" i="1" dirty="0">
                <a:solidFill>
                  <a:srgbClr val="FF0000"/>
                </a:solidFill>
                <a:latin typeface="Times New Roman" panose="02020603050405020304" pitchFamily="18" charset="0"/>
                <a:cs typeface="Times New Roman" panose="02020603050405020304" pitchFamily="18" charset="0"/>
              </a:rPr>
              <a:t>Бизнес </a:t>
            </a:r>
            <a:r>
              <a:rPr lang="ru-RU" sz="2000" b="1" i="1" dirty="0" err="1">
                <a:solidFill>
                  <a:srgbClr val="FF0000"/>
                </a:solidFill>
                <a:latin typeface="Times New Roman" panose="02020603050405020304" pitchFamily="18" charset="0"/>
                <a:cs typeface="Times New Roman" panose="02020603050405020304" pitchFamily="18" charset="0"/>
              </a:rPr>
              <a:t>ағылшын</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тілінен</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a:solidFill>
                  <a:srgbClr val="FF0000"/>
                </a:solidFill>
                <a:latin typeface="Times New Roman" panose="02020603050405020304" pitchFamily="18" charset="0"/>
                <a:cs typeface="Times New Roman" panose="02020603050405020304" pitchFamily="18" charset="0"/>
              </a:rPr>
              <a:t>аударғанда</a:t>
            </a:r>
            <a:r>
              <a:rPr lang="ru-RU" sz="2000" b="1" i="1" dirty="0">
                <a:solidFill>
                  <a:srgbClr val="FF0000"/>
                </a:solidFill>
                <a:latin typeface="Times New Roman" panose="02020603050405020304" pitchFamily="18" charset="0"/>
                <a:cs typeface="Times New Roman" panose="02020603050405020304" pitchFamily="18" charset="0"/>
              </a:rPr>
              <a:t> [</a:t>
            </a:r>
            <a:r>
              <a:rPr lang="en-US" sz="2000" b="1" i="1" dirty="0">
                <a:solidFill>
                  <a:srgbClr val="FF0000"/>
                </a:solidFill>
                <a:latin typeface="Times New Roman" panose="02020603050405020304" pitchFamily="18" charset="0"/>
                <a:cs typeface="Times New Roman" panose="02020603050405020304" pitchFamily="18" charset="0"/>
              </a:rPr>
              <a:t>business] </a:t>
            </a:r>
            <a:r>
              <a:rPr lang="ru-RU" sz="2000" dirty="0" err="1">
                <a:latin typeface="Times New Roman" panose="02020603050405020304" pitchFamily="18" charset="0"/>
                <a:cs typeface="Times New Roman" panose="02020603050405020304" pitchFamily="18" charset="0"/>
              </a:rPr>
              <a:t>пайдалы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қызметті</a:t>
            </a:r>
            <a:r>
              <a:rPr lang="ru-RU" sz="2000" dirty="0">
                <a:latin typeface="Times New Roman" panose="02020603050405020304" pitchFamily="18" charset="0"/>
                <a:cs typeface="Times New Roman" panose="02020603050405020304" pitchFamily="18" charset="0"/>
              </a:rPr>
              <a:t>,</a:t>
            </a:r>
          </a:p>
          <a:p>
            <a:r>
              <a:rPr lang="ru-RU" sz="2000" dirty="0" err="1">
                <a:latin typeface="Times New Roman" panose="02020603050405020304" pitchFamily="18" charset="0"/>
                <a:cs typeface="Times New Roman" panose="02020603050405020304" pitchFamily="18" charset="0"/>
              </a:rPr>
              <a:t>өнімдерді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түрлерін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арқылы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ақша</a:t>
            </a:r>
            <a:endParaRPr lang="ru-RU" sz="2000" dirty="0">
              <a:latin typeface="Times New Roman" panose="02020603050405020304" pitchFamily="18" charset="0"/>
              <a:cs typeface="Times New Roman" panose="02020603050405020304" pitchFamily="18" charset="0"/>
            </a:endParaRPr>
          </a:p>
          <a:p>
            <a:r>
              <a:rPr lang="ru-RU" sz="2000" dirty="0" err="1">
                <a:latin typeface="Times New Roman" panose="02020603050405020304" pitchFamily="18" charset="0"/>
                <a:cs typeface="Times New Roman" panose="02020603050405020304" pitchFamily="18" charset="0"/>
              </a:rPr>
              <a:t>ресурстарын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құруды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ұсынады</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r>
              <a:rPr lang="ru-RU" sz="2000" b="1" i="1" dirty="0" smtClean="0">
                <a:solidFill>
                  <a:srgbClr val="FF0000"/>
                </a:solidFill>
                <a:latin typeface="Times New Roman" panose="02020603050405020304" pitchFamily="18" charset="0"/>
                <a:cs typeface="Times New Roman" panose="02020603050405020304" pitchFamily="18" charset="0"/>
              </a:rPr>
              <a:t>Бизнес-</a:t>
            </a:r>
            <a:r>
              <a:rPr lang="ru-RU" sz="2000" b="1" i="1" dirty="0" err="1" smtClean="0">
                <a:solidFill>
                  <a:srgbClr val="FF0000"/>
                </a:solidFill>
                <a:latin typeface="Times New Roman" panose="02020603050405020304" pitchFamily="18" charset="0"/>
                <a:cs typeface="Times New Roman" panose="02020603050405020304" pitchFamily="18" charset="0"/>
              </a:rPr>
              <a:t>бұл</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тұтынушылардың</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сұранысын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қанағаттандыру</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a:t>
            </a:r>
            <a:r>
              <a:rPr lang="ru-RU" sz="2000" dirty="0">
                <a:latin typeface="Times New Roman" panose="02020603050405020304" pitchFamily="18" charset="0"/>
                <a:cs typeface="Times New Roman" panose="02020603050405020304" pitchFamily="18" charset="0"/>
              </a:rPr>
              <a:t> табу </a:t>
            </a:r>
            <a:r>
              <a:rPr lang="ru-RU" sz="2000" dirty="0" err="1">
                <a:latin typeface="Times New Roman" panose="02020603050405020304" pitchFamily="18" charset="0"/>
                <a:cs typeface="Times New Roman" panose="02020603050405020304" pitchFamily="18" charset="0"/>
              </a:rPr>
              <a:t>мақсатында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іскер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адамдардың</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іскерлік</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қарым-қатынасының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жиынтығы</a:t>
            </a:r>
            <a:r>
              <a:rPr lang="ru-RU" sz="2000" dirty="0" smtClean="0">
                <a:latin typeface="Times New Roman" panose="02020603050405020304" pitchFamily="18" charset="0"/>
                <a:cs typeface="Times New Roman" panose="02020603050405020304" pitchFamily="18" charset="0"/>
              </a:rPr>
              <a:t>.</a:t>
            </a:r>
          </a:p>
          <a:p>
            <a:r>
              <a:rPr lang="ru-RU" sz="2000" b="1" i="1" dirty="0">
                <a:latin typeface="Times New Roman" panose="02020603050405020304" pitchFamily="18" charset="0"/>
                <a:cs typeface="Times New Roman" panose="02020603050405020304" pitchFamily="18" charset="0"/>
              </a:rPr>
              <a:t>Бизнес пен </a:t>
            </a:r>
            <a:r>
              <a:rPr lang="ru-RU" sz="2000" b="1" i="1" dirty="0" err="1">
                <a:latin typeface="Times New Roman" panose="02020603050405020304" pitchFamily="18" charset="0"/>
                <a:cs typeface="Times New Roman" panose="02020603050405020304" pitchFamily="18" charset="0"/>
              </a:rPr>
              <a:t>кәсіпкерлікті</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қарқынды</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дамыту</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үшін</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белгілі</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бір</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жағдайлар</a:t>
            </a:r>
            <a:endParaRPr lang="ru-RU" sz="2000" b="1" i="1" dirty="0">
              <a:latin typeface="Times New Roman" panose="02020603050405020304" pitchFamily="18" charset="0"/>
              <a:cs typeface="Times New Roman" panose="02020603050405020304" pitchFamily="18" charset="0"/>
            </a:endParaRPr>
          </a:p>
          <a:p>
            <a:r>
              <a:rPr lang="ru-RU" sz="2000" b="1" i="1" dirty="0">
                <a:latin typeface="Times New Roman" panose="02020603050405020304" pitchFamily="18" charset="0"/>
                <a:cs typeface="Times New Roman" panose="02020603050405020304" pitchFamily="18" charset="0"/>
              </a:rPr>
              <a:t>мен </a:t>
            </a:r>
            <a:r>
              <a:rPr lang="ru-RU" sz="2000" b="1" i="1" dirty="0" err="1">
                <a:latin typeface="Times New Roman" panose="02020603050405020304" pitchFamily="18" charset="0"/>
                <a:cs typeface="Times New Roman" panose="02020603050405020304" pitchFamily="18" charset="0"/>
              </a:rPr>
              <a:t>факторлар</a:t>
            </a:r>
            <a:r>
              <a:rPr lang="ru-RU" sz="2000" b="1" i="1" dirty="0">
                <a:latin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cs typeface="Times New Roman" panose="02020603050405020304" pitchFamily="18" charset="0"/>
              </a:rPr>
              <a:t>қажет</a:t>
            </a:r>
            <a:r>
              <a:rPr lang="ru-RU" sz="2000" b="1" i="1" dirty="0">
                <a:latin typeface="Times New Roman" panose="02020603050405020304" pitchFamily="18" charset="0"/>
                <a:cs typeface="Times New Roman" panose="02020603050405020304" pitchFamily="18" charset="0"/>
              </a:rPr>
              <a:t>: </a:t>
            </a:r>
            <a:r>
              <a:rPr lang="ru-RU" sz="2000" dirty="0" smtClean="0">
                <a:solidFill>
                  <a:srgbClr val="FF0000"/>
                </a:solidFill>
                <a:latin typeface="Times New Roman" panose="02020603050405020304" pitchFamily="18" charset="0"/>
                <a:cs typeface="Times New Roman" panose="02020603050405020304" pitchFamily="18" charset="0"/>
              </a:rPr>
              <a:t>1</a:t>
            </a:r>
            <a:r>
              <a:rPr lang="ru-RU" sz="2000" dirty="0">
                <a:solidFill>
                  <a:srgbClr val="FF0000"/>
                </a:solidFill>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жасампаздық</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идеялар</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жеке</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мүдделер</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пайда</a:t>
            </a:r>
            <a:r>
              <a:rPr lang="ru-RU" sz="2000" dirty="0">
                <a:solidFill>
                  <a:srgbClr val="FF0000"/>
                </a:solidFill>
                <a:latin typeface="Times New Roman" panose="02020603050405020304" pitchFamily="18" charset="0"/>
                <a:cs typeface="Times New Roman" panose="02020603050405020304" pitchFamily="18" charset="0"/>
              </a:rPr>
              <a:t>,</a:t>
            </a:r>
          </a:p>
          <a:p>
            <a:r>
              <a:rPr lang="ru-RU" sz="2000" dirty="0" err="1">
                <a:solidFill>
                  <a:srgbClr val="FF0000"/>
                </a:solidFill>
                <a:latin typeface="Times New Roman" panose="02020603050405020304" pitchFamily="18" charset="0"/>
                <a:cs typeface="Times New Roman" panose="02020603050405020304" pitchFamily="18" charset="0"/>
              </a:rPr>
              <a:t>кәсіпкерлік</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қабілеттілік</a:t>
            </a:r>
            <a:r>
              <a:rPr lang="ru-RU" sz="2000" dirty="0">
                <a:solidFill>
                  <a:srgbClr val="FF0000"/>
                </a:solidFill>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r>
              <a:rPr lang="ru-RU" sz="2000" dirty="0">
                <a:solidFill>
                  <a:srgbClr val="00B050"/>
                </a:solidFill>
                <a:latin typeface="Times New Roman" panose="02020603050405020304" pitchFamily="18" charset="0"/>
                <a:cs typeface="Times New Roman" panose="02020603050405020304" pitchFamily="18" charset="0"/>
              </a:rPr>
              <a:t>2)</a:t>
            </a:r>
            <a:r>
              <a:rPr lang="ru-RU" sz="2000" dirty="0">
                <a:latin typeface="Times New Roman" panose="02020603050405020304" pitchFamily="18" charset="0"/>
                <a:cs typeface="Times New Roman" panose="02020603050405020304" pitchFamily="18" charset="0"/>
              </a:rPr>
              <a:t> </a:t>
            </a:r>
            <a:r>
              <a:rPr lang="ru-RU" sz="2000" dirty="0" err="1">
                <a:solidFill>
                  <a:srgbClr val="00B050"/>
                </a:solidFill>
                <a:latin typeface="Times New Roman" panose="02020603050405020304" pitchFamily="18" charset="0"/>
                <a:cs typeface="Times New Roman" panose="02020603050405020304" pitchFamily="18" charset="0"/>
              </a:rPr>
              <a:t>нарықты</a:t>
            </a:r>
            <a:r>
              <a:rPr lang="ru-RU" sz="2000" dirty="0">
                <a:solidFill>
                  <a:srgbClr val="00B050"/>
                </a:solidFill>
                <a:latin typeface="Times New Roman" panose="02020603050405020304" pitchFamily="18" charset="0"/>
                <a:cs typeface="Times New Roman" panose="02020603050405020304" pitchFamily="18" charset="0"/>
              </a:rPr>
              <a:t> </a:t>
            </a:r>
            <a:r>
              <a:rPr lang="ru-RU" sz="2000" dirty="0" err="1">
                <a:solidFill>
                  <a:srgbClr val="00B050"/>
                </a:solidFill>
                <a:latin typeface="Times New Roman" panose="02020603050405020304" pitchFamily="18" charset="0"/>
                <a:cs typeface="Times New Roman" panose="02020603050405020304" pitchFamily="18" charset="0"/>
              </a:rPr>
              <a:t>кеңейту</a:t>
            </a:r>
            <a:r>
              <a:rPr lang="ru-RU" sz="2000" dirty="0">
                <a:solidFill>
                  <a:srgbClr val="00B050"/>
                </a:solidFill>
                <a:latin typeface="Times New Roman" panose="02020603050405020304" pitchFamily="18" charset="0"/>
                <a:cs typeface="Times New Roman" panose="02020603050405020304" pitchFamily="18" charset="0"/>
              </a:rPr>
              <a:t> </a:t>
            </a:r>
            <a:r>
              <a:rPr lang="ru-RU" sz="2000" dirty="0" err="1">
                <a:solidFill>
                  <a:srgbClr val="00B050"/>
                </a:solidFill>
                <a:latin typeface="Times New Roman" panose="02020603050405020304" pitchFamily="18" charset="0"/>
                <a:cs typeface="Times New Roman" panose="02020603050405020304" pitchFamily="18" charset="0"/>
              </a:rPr>
              <a:t>ықтималдығы</a:t>
            </a:r>
            <a:r>
              <a:rPr lang="ru-RU" sz="2000" dirty="0">
                <a:solidFill>
                  <a:srgbClr val="00B050"/>
                </a:solidFill>
                <a:latin typeface="Times New Roman" panose="02020603050405020304" pitchFamily="18" charset="0"/>
                <a:cs typeface="Times New Roman" panose="02020603050405020304" pitchFamily="18" charset="0"/>
              </a:rPr>
              <a:t> </a:t>
            </a:r>
            <a:r>
              <a:rPr lang="ru-RU" sz="2000" dirty="0" err="1" smtClean="0">
                <a:solidFill>
                  <a:srgbClr val="00B050"/>
                </a:solidFill>
                <a:latin typeface="Times New Roman" panose="02020603050405020304" pitchFamily="18" charset="0"/>
                <a:cs typeface="Times New Roman" panose="02020603050405020304" pitchFamily="18" charset="0"/>
              </a:rPr>
              <a:t>немесе</a:t>
            </a:r>
            <a:r>
              <a:rPr lang="ru-RU" sz="2000" dirty="0" smtClean="0">
                <a:solidFill>
                  <a:srgbClr val="00B050"/>
                </a:solidFill>
                <a:latin typeface="Times New Roman" panose="02020603050405020304" pitchFamily="18" charset="0"/>
                <a:cs typeface="Times New Roman" panose="02020603050405020304" pitchFamily="18" charset="0"/>
              </a:rPr>
              <a:t> </a:t>
            </a:r>
            <a:r>
              <a:rPr lang="ru-RU" sz="2000" dirty="0" err="1" smtClean="0">
                <a:solidFill>
                  <a:srgbClr val="00B050"/>
                </a:solidFill>
                <a:latin typeface="Times New Roman" panose="02020603050405020304" pitchFamily="18" charset="0"/>
                <a:cs typeface="Times New Roman" panose="02020603050405020304" pitchFamily="18" charset="0"/>
              </a:rPr>
              <a:t>нарықта</a:t>
            </a:r>
            <a:r>
              <a:rPr lang="ru-RU" sz="2000" dirty="0" smtClean="0">
                <a:solidFill>
                  <a:srgbClr val="00B050"/>
                </a:solidFill>
                <a:latin typeface="Times New Roman" panose="02020603050405020304" pitchFamily="18" charset="0"/>
                <a:cs typeface="Times New Roman" panose="02020603050405020304" pitchFamily="18" charset="0"/>
              </a:rPr>
              <a:t> </a:t>
            </a:r>
            <a:r>
              <a:rPr lang="ru-RU" sz="2000" dirty="0" err="1">
                <a:solidFill>
                  <a:srgbClr val="00B050"/>
                </a:solidFill>
                <a:latin typeface="Times New Roman" panose="02020603050405020304" pitchFamily="18" charset="0"/>
                <a:cs typeface="Times New Roman" panose="02020603050405020304" pitchFamily="18" charset="0"/>
              </a:rPr>
              <a:t>еркін</a:t>
            </a:r>
            <a:r>
              <a:rPr lang="ru-RU" sz="2000" dirty="0">
                <a:solidFill>
                  <a:srgbClr val="00B050"/>
                </a:solidFill>
                <a:latin typeface="Times New Roman" panose="02020603050405020304" pitchFamily="18" charset="0"/>
                <a:cs typeface="Times New Roman" panose="02020603050405020304" pitchFamily="18" charset="0"/>
              </a:rPr>
              <a:t> </a:t>
            </a:r>
            <a:r>
              <a:rPr lang="ru-RU" sz="2000" dirty="0" err="1">
                <a:solidFill>
                  <a:srgbClr val="00B050"/>
                </a:solidFill>
                <a:latin typeface="Times New Roman" panose="02020603050405020304" pitchFamily="18" charset="0"/>
                <a:cs typeface="Times New Roman" panose="02020603050405020304" pitchFamily="18" charset="0"/>
              </a:rPr>
              <a:t>орын</a:t>
            </a:r>
            <a:r>
              <a:rPr lang="ru-RU" sz="2000" dirty="0">
                <a:solidFill>
                  <a:srgbClr val="00B050"/>
                </a:solidFill>
                <a:latin typeface="Times New Roman" panose="02020603050405020304" pitchFamily="18" charset="0"/>
                <a:cs typeface="Times New Roman" panose="02020603050405020304" pitchFamily="18" charset="0"/>
              </a:rPr>
              <a:t> </a:t>
            </a:r>
            <a:r>
              <a:rPr lang="ru-RU" sz="2000" dirty="0" err="1">
                <a:solidFill>
                  <a:srgbClr val="00B050"/>
                </a:solidFill>
                <a:latin typeface="Times New Roman" panose="02020603050405020304" pitchFamily="18" charset="0"/>
                <a:cs typeface="Times New Roman" panose="02020603050405020304" pitchFamily="18" charset="0"/>
              </a:rPr>
              <a:t>болуы</a:t>
            </a:r>
            <a:r>
              <a:rPr lang="ru-RU" sz="2000" dirty="0">
                <a:solidFill>
                  <a:srgbClr val="00B050"/>
                </a:solidFill>
                <a:latin typeface="Times New Roman" panose="02020603050405020304" pitchFamily="18" charset="0"/>
                <a:cs typeface="Times New Roman" panose="02020603050405020304" pitchFamily="18" charset="0"/>
              </a:rPr>
              <a:t>; </a:t>
            </a:r>
            <a:r>
              <a:rPr lang="ru-RU" sz="2000" dirty="0">
                <a:solidFill>
                  <a:srgbClr val="0070C0"/>
                </a:solidFill>
                <a:latin typeface="Times New Roman" panose="02020603050405020304" pitchFamily="18" charset="0"/>
                <a:cs typeface="Times New Roman" panose="02020603050405020304" pitchFamily="18" charset="0"/>
              </a:rPr>
              <a:t>3)</a:t>
            </a:r>
            <a:r>
              <a:rPr lang="ru-RU" sz="2000" dirty="0">
                <a:latin typeface="Times New Roman" panose="02020603050405020304" pitchFamily="18" charset="0"/>
                <a:cs typeface="Times New Roman" panose="02020603050405020304" pitchFamily="18" charset="0"/>
              </a:rPr>
              <a:t> </a:t>
            </a:r>
            <a:r>
              <a:rPr lang="ru-RU" sz="2000" dirty="0" err="1">
                <a:solidFill>
                  <a:srgbClr val="0070C0"/>
                </a:solidFill>
                <a:latin typeface="Times New Roman" panose="02020603050405020304" pitchFamily="18" charset="0"/>
                <a:cs typeface="Times New Roman" panose="02020603050405020304" pitchFamily="18" charset="0"/>
              </a:rPr>
              <a:t>пайданы</a:t>
            </a:r>
            <a:r>
              <a:rPr lang="ru-RU" sz="2000" dirty="0">
                <a:solidFill>
                  <a:srgbClr val="0070C0"/>
                </a:solidFill>
                <a:latin typeface="Times New Roman" panose="02020603050405020304" pitchFamily="18" charset="0"/>
                <a:cs typeface="Times New Roman" panose="02020603050405020304" pitchFamily="18" charset="0"/>
              </a:rPr>
              <a:t> </a:t>
            </a:r>
            <a:r>
              <a:rPr lang="ru-RU" sz="2000" dirty="0" err="1">
                <a:solidFill>
                  <a:srgbClr val="0070C0"/>
                </a:solidFill>
                <a:latin typeface="Times New Roman" panose="02020603050405020304" pitchFamily="18" charset="0"/>
                <a:cs typeface="Times New Roman" panose="02020603050405020304" pitchFamily="18" charset="0"/>
              </a:rPr>
              <a:t>ұлғайту</a:t>
            </a:r>
            <a:r>
              <a:rPr lang="ru-RU" sz="2000" dirty="0">
                <a:solidFill>
                  <a:srgbClr val="0070C0"/>
                </a:solidFill>
                <a:latin typeface="Times New Roman" panose="02020603050405020304" pitchFamily="18" charset="0"/>
                <a:cs typeface="Times New Roman" panose="02020603050405020304" pitchFamily="18" charset="0"/>
              </a:rPr>
              <a:t> </a:t>
            </a:r>
            <a:r>
              <a:rPr lang="ru-RU" sz="2000" dirty="0" err="1">
                <a:solidFill>
                  <a:srgbClr val="0070C0"/>
                </a:solidFill>
                <a:latin typeface="Times New Roman" panose="02020603050405020304" pitchFamily="18" charset="0"/>
                <a:cs typeface="Times New Roman" panose="02020603050405020304" pitchFamily="18" charset="0"/>
              </a:rPr>
              <a:t>мүмкіндігі</a:t>
            </a:r>
            <a:r>
              <a:rPr lang="ru-RU" sz="2000" dirty="0">
                <a:latin typeface="Times New Roman" panose="02020603050405020304" pitchFamily="18" charset="0"/>
                <a:cs typeface="Times New Roman" panose="02020603050405020304" pitchFamily="18" charset="0"/>
              </a:rPr>
              <a:t>; </a:t>
            </a:r>
            <a:r>
              <a:rPr lang="ru-RU" sz="2000" dirty="0">
                <a:solidFill>
                  <a:srgbClr val="7030A0"/>
                </a:solidFill>
                <a:latin typeface="Times New Roman" panose="02020603050405020304" pitchFamily="18" charset="0"/>
                <a:cs typeface="Times New Roman" panose="02020603050405020304" pitchFamily="18" charset="0"/>
              </a:rPr>
              <a:t>4)</a:t>
            </a:r>
            <a:r>
              <a:rPr lang="ru-RU" sz="2000" dirty="0">
                <a:latin typeface="Times New Roman" panose="02020603050405020304" pitchFamily="18" charset="0"/>
                <a:cs typeface="Times New Roman" panose="02020603050405020304" pitchFamily="18" charset="0"/>
              </a:rPr>
              <a:t> </a:t>
            </a:r>
            <a:r>
              <a:rPr lang="ru-RU" sz="2000" dirty="0" err="1" smtClean="0">
                <a:solidFill>
                  <a:srgbClr val="7030A0"/>
                </a:solidFill>
                <a:latin typeface="Times New Roman" panose="02020603050405020304" pitchFamily="18" charset="0"/>
                <a:cs typeface="Times New Roman" panose="02020603050405020304" pitchFamily="18" charset="0"/>
              </a:rPr>
              <a:t>жаңалықтар</a:t>
            </a:r>
            <a:r>
              <a:rPr lang="ru-RU" sz="2000" dirty="0" smtClean="0">
                <a:solidFill>
                  <a:srgbClr val="7030A0"/>
                </a:solidFill>
                <a:latin typeface="Times New Roman" panose="02020603050405020304" pitchFamily="18" charset="0"/>
                <a:cs typeface="Times New Roman" panose="02020603050405020304" pitchFamily="18" charset="0"/>
              </a:rPr>
              <a:t> </a:t>
            </a:r>
            <a:r>
              <a:rPr lang="ru-RU" sz="2000" dirty="0" err="1" smtClean="0">
                <a:solidFill>
                  <a:srgbClr val="7030A0"/>
                </a:solidFill>
                <a:latin typeface="Times New Roman" panose="02020603050405020304" pitchFamily="18" charset="0"/>
                <a:cs typeface="Times New Roman" panose="02020603050405020304" pitchFamily="18" charset="0"/>
              </a:rPr>
              <a:t>енгізу</a:t>
            </a:r>
            <a:r>
              <a:rPr lang="ru-RU" sz="2000" dirty="0">
                <a:solidFill>
                  <a:srgbClr val="7030A0"/>
                </a:solidFill>
                <a:latin typeface="Times New Roman" panose="02020603050405020304" pitchFamily="18" charset="0"/>
                <a:cs typeface="Times New Roman" panose="02020603050405020304" pitchFamily="18" charset="0"/>
              </a:rPr>
              <a:t>, </a:t>
            </a:r>
            <a:r>
              <a:rPr lang="ru-RU" sz="2000" dirty="0" err="1">
                <a:solidFill>
                  <a:srgbClr val="7030A0"/>
                </a:solidFill>
                <a:latin typeface="Times New Roman" panose="02020603050405020304" pitchFamily="18" charset="0"/>
                <a:cs typeface="Times New Roman" panose="02020603050405020304" pitchFamily="18" charset="0"/>
              </a:rPr>
              <a:t>ресурстарды</a:t>
            </a:r>
            <a:r>
              <a:rPr lang="ru-RU" sz="2000" dirty="0">
                <a:solidFill>
                  <a:srgbClr val="7030A0"/>
                </a:solidFill>
                <a:latin typeface="Times New Roman" panose="02020603050405020304" pitchFamily="18" charset="0"/>
                <a:cs typeface="Times New Roman" panose="02020603050405020304" pitchFamily="18" charset="0"/>
              </a:rPr>
              <a:t> </a:t>
            </a:r>
            <a:r>
              <a:rPr lang="ru-RU" sz="2000" dirty="0" err="1">
                <a:solidFill>
                  <a:srgbClr val="7030A0"/>
                </a:solidFill>
                <a:latin typeface="Times New Roman" panose="02020603050405020304" pitchFamily="18" charset="0"/>
                <a:cs typeface="Times New Roman" panose="02020603050405020304" pitchFamily="18" charset="0"/>
              </a:rPr>
              <a:t>үнемді</a:t>
            </a:r>
            <a:r>
              <a:rPr lang="ru-RU" sz="2000" dirty="0">
                <a:solidFill>
                  <a:srgbClr val="7030A0"/>
                </a:solidFill>
                <a:latin typeface="Times New Roman" panose="02020603050405020304" pitchFamily="18" charset="0"/>
                <a:cs typeface="Times New Roman" panose="02020603050405020304" pitchFamily="18" charset="0"/>
              </a:rPr>
              <a:t> </a:t>
            </a:r>
            <a:r>
              <a:rPr lang="ru-RU" sz="2000" dirty="0" err="1">
                <a:solidFill>
                  <a:srgbClr val="7030A0"/>
                </a:solidFill>
                <a:latin typeface="Times New Roman" panose="02020603050405020304" pitchFamily="18" charset="0"/>
                <a:cs typeface="Times New Roman" panose="02020603050405020304" pitchFamily="18" charset="0"/>
              </a:rPr>
              <a:t>пайдалану</a:t>
            </a:r>
            <a:r>
              <a:rPr lang="ru-RU" sz="2000" dirty="0">
                <a:solidFill>
                  <a:srgbClr val="7030A0"/>
                </a:solidFill>
                <a:latin typeface="Times New Roman" panose="02020603050405020304" pitchFamily="18" charset="0"/>
                <a:cs typeface="Times New Roman" panose="02020603050405020304" pitchFamily="18" charset="0"/>
              </a:rPr>
              <a:t> </a:t>
            </a:r>
            <a:r>
              <a:rPr lang="ru-RU" sz="2000" dirty="0" err="1">
                <a:solidFill>
                  <a:srgbClr val="7030A0"/>
                </a:solidFill>
                <a:latin typeface="Times New Roman" panose="02020603050405020304" pitchFamily="18" charset="0"/>
                <a:cs typeface="Times New Roman" panose="02020603050405020304" pitchFamily="18" charset="0"/>
              </a:rPr>
              <a:t>қабілеті</a:t>
            </a:r>
            <a:r>
              <a:rPr lang="ru-RU" sz="2000" dirty="0">
                <a:solidFill>
                  <a:srgbClr val="7030A0"/>
                </a:solidFill>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r>
              <a:rPr lang="ru-RU" sz="2000" dirty="0">
                <a:solidFill>
                  <a:schemeClr val="bg1">
                    <a:lumMod val="50000"/>
                  </a:schemeClr>
                </a:solidFill>
                <a:latin typeface="Times New Roman" panose="02020603050405020304" pitchFamily="18" charset="0"/>
                <a:cs typeface="Times New Roman" panose="02020603050405020304" pitchFamily="18" charset="0"/>
              </a:rPr>
              <a:t>5) </a:t>
            </a:r>
            <a:r>
              <a:rPr lang="ru-RU" sz="2000" dirty="0" err="1" smtClean="0">
                <a:solidFill>
                  <a:schemeClr val="bg1">
                    <a:lumMod val="50000"/>
                  </a:schemeClr>
                </a:solidFill>
                <a:latin typeface="Times New Roman" panose="02020603050405020304" pitchFamily="18" charset="0"/>
                <a:cs typeface="Times New Roman" panose="02020603050405020304" pitchFamily="18" charset="0"/>
              </a:rPr>
              <a:t>дағдарысты</a:t>
            </a:r>
            <a:r>
              <a:rPr lang="ru-RU" sz="2000" dirty="0" smtClean="0">
                <a:solidFill>
                  <a:schemeClr val="bg1">
                    <a:lumMod val="50000"/>
                  </a:schemeClr>
                </a:solidFill>
                <a:latin typeface="Times New Roman" panose="02020603050405020304" pitchFamily="18" charset="0"/>
                <a:cs typeface="Times New Roman" panose="02020603050405020304" pitchFamily="18" charset="0"/>
              </a:rPr>
              <a:t> </a:t>
            </a:r>
            <a:r>
              <a:rPr lang="ru-RU" sz="2000" dirty="0" err="1" smtClean="0">
                <a:solidFill>
                  <a:schemeClr val="bg1">
                    <a:lumMod val="50000"/>
                  </a:schemeClr>
                </a:solidFill>
                <a:latin typeface="Times New Roman" panose="02020603050405020304" pitchFamily="18" charset="0"/>
                <a:cs typeface="Times New Roman" panose="02020603050405020304" pitchFamily="18" charset="0"/>
              </a:rPr>
              <a:t>жағдайларды</a:t>
            </a:r>
            <a:r>
              <a:rPr lang="ru-RU" sz="2000" dirty="0" smtClean="0">
                <a:solidFill>
                  <a:schemeClr val="bg1">
                    <a:lumMod val="50000"/>
                  </a:schemeClr>
                </a:solidFill>
                <a:latin typeface="Times New Roman" panose="02020603050405020304" pitchFamily="18" charset="0"/>
                <a:cs typeface="Times New Roman" panose="02020603050405020304" pitchFamily="18" charset="0"/>
              </a:rPr>
              <a:t> </a:t>
            </a:r>
            <a:r>
              <a:rPr lang="ru-RU" sz="2000" dirty="0" err="1">
                <a:solidFill>
                  <a:schemeClr val="bg1">
                    <a:lumMod val="50000"/>
                  </a:schemeClr>
                </a:solidFill>
                <a:latin typeface="Times New Roman" panose="02020603050405020304" pitchFamily="18" charset="0"/>
                <a:cs typeface="Times New Roman" panose="02020603050405020304" pitchFamily="18" charset="0"/>
              </a:rPr>
              <a:t>болжау</a:t>
            </a:r>
            <a:r>
              <a:rPr lang="ru-RU" sz="2000" dirty="0">
                <a:solidFill>
                  <a:schemeClr val="bg1">
                    <a:lumMod val="50000"/>
                  </a:schemeClr>
                </a:solidFill>
                <a:latin typeface="Times New Roman" panose="02020603050405020304" pitchFamily="18" charset="0"/>
                <a:cs typeface="Times New Roman" panose="02020603050405020304" pitchFamily="18" charset="0"/>
              </a:rPr>
              <a:t> </a:t>
            </a:r>
            <a:r>
              <a:rPr lang="ru-RU" sz="2000" dirty="0" err="1">
                <a:solidFill>
                  <a:schemeClr val="bg1">
                    <a:lumMod val="50000"/>
                  </a:schemeClr>
                </a:solidFill>
                <a:latin typeface="Times New Roman" panose="02020603050405020304" pitchFamily="18" charset="0"/>
                <a:cs typeface="Times New Roman" panose="02020603050405020304" pitchFamily="18" charset="0"/>
              </a:rPr>
              <a:t>мүмкіндігі</a:t>
            </a:r>
            <a:r>
              <a:rPr lang="ru-RU" sz="2000" dirty="0">
                <a:solidFill>
                  <a:schemeClr val="bg1">
                    <a:lumMod val="50000"/>
                  </a:schemeClr>
                </a:solidFill>
                <a:latin typeface="Times New Roman" panose="02020603050405020304" pitchFamily="18" charset="0"/>
                <a:cs typeface="Times New Roman" panose="02020603050405020304" pitchFamily="18" charset="0"/>
              </a:rPr>
              <a:t> </a:t>
            </a:r>
            <a:r>
              <a:rPr lang="ru-RU" sz="2000" dirty="0" err="1">
                <a:solidFill>
                  <a:schemeClr val="bg1">
                    <a:lumMod val="50000"/>
                  </a:schemeClr>
                </a:solidFill>
                <a:latin typeface="Times New Roman" panose="02020603050405020304" pitchFamily="18" charset="0"/>
                <a:cs typeface="Times New Roman" panose="02020603050405020304" pitchFamily="18" charset="0"/>
              </a:rPr>
              <a:t>және</a:t>
            </a:r>
            <a:r>
              <a:rPr lang="ru-RU" sz="2000" dirty="0">
                <a:solidFill>
                  <a:schemeClr val="bg1">
                    <a:lumMod val="50000"/>
                  </a:schemeClr>
                </a:solidFill>
                <a:latin typeface="Times New Roman" panose="02020603050405020304" pitchFamily="18" charset="0"/>
                <a:cs typeface="Times New Roman" panose="02020603050405020304" pitchFamily="18" charset="0"/>
              </a:rPr>
              <a:t> </a:t>
            </a:r>
            <a:r>
              <a:rPr lang="ru-RU" sz="2000" dirty="0" err="1">
                <a:solidFill>
                  <a:schemeClr val="bg1">
                    <a:lumMod val="50000"/>
                  </a:schemeClr>
                </a:solidFill>
                <a:latin typeface="Times New Roman" panose="02020603050405020304" pitchFamily="18" charset="0"/>
                <a:cs typeface="Times New Roman" panose="02020603050405020304" pitchFamily="18" charset="0"/>
              </a:rPr>
              <a:t>оларды</a:t>
            </a:r>
            <a:r>
              <a:rPr lang="ru-RU" sz="2000" dirty="0">
                <a:solidFill>
                  <a:schemeClr val="bg1">
                    <a:lumMod val="50000"/>
                  </a:schemeClr>
                </a:solidFill>
                <a:latin typeface="Times New Roman" panose="02020603050405020304" pitchFamily="18" charset="0"/>
                <a:cs typeface="Times New Roman" panose="02020603050405020304" pitchFamily="18" charset="0"/>
              </a:rPr>
              <a:t> </a:t>
            </a:r>
            <a:r>
              <a:rPr lang="ru-RU" sz="2000" dirty="0" err="1">
                <a:solidFill>
                  <a:schemeClr val="bg1">
                    <a:lumMod val="50000"/>
                  </a:schemeClr>
                </a:solidFill>
                <a:latin typeface="Times New Roman" panose="02020603050405020304" pitchFamily="18" charset="0"/>
                <a:cs typeface="Times New Roman" panose="02020603050405020304" pitchFamily="18" charset="0"/>
              </a:rPr>
              <a:t>шешу</a:t>
            </a:r>
            <a:r>
              <a:rPr lang="ru-RU" sz="2000" dirty="0">
                <a:solidFill>
                  <a:schemeClr val="bg1">
                    <a:lumMod val="50000"/>
                  </a:schemeClr>
                </a:solidFill>
                <a:latin typeface="Times New Roman" panose="02020603050405020304" pitchFamily="18" charset="0"/>
                <a:cs typeface="Times New Roman" panose="02020603050405020304" pitchFamily="18" charset="0"/>
              </a:rPr>
              <a:t> </a:t>
            </a:r>
            <a:r>
              <a:rPr lang="ru-RU" sz="2000" dirty="0" err="1">
                <a:solidFill>
                  <a:schemeClr val="bg1">
                    <a:lumMod val="50000"/>
                  </a:schemeClr>
                </a:solidFill>
                <a:latin typeface="Times New Roman" panose="02020603050405020304" pitchFamily="18" charset="0"/>
                <a:cs typeface="Times New Roman" panose="02020603050405020304" pitchFamily="18" charset="0"/>
              </a:rPr>
              <a:t>жолдары</a:t>
            </a:r>
            <a:r>
              <a:rPr lang="ru-RU" sz="2000" dirty="0">
                <a:solidFill>
                  <a:schemeClr val="bg1">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541845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Kasenova\Downloads\26-01-2016_20-13-24\презинтаций Титульник.jpg"/>
          <p:cNvPicPr>
            <a:picLocks noChangeAspect="1" noChangeArrowheads="1"/>
          </p:cNvPicPr>
          <p:nvPr/>
        </p:nvPicPr>
        <p:blipFill>
          <a:blip r:embed="rId2">
            <a:extLst>
              <a:ext uri="{28A0092B-C50C-407E-A947-70E740481C1C}">
                <a14:useLocalDpi xmlns:a14="http://schemas.microsoft.com/office/drawing/2010/main" val="0"/>
              </a:ext>
            </a:extLst>
          </a:blip>
          <a:srcRect l="5373"/>
          <a:stretch>
            <a:fillRect/>
          </a:stretch>
        </p:blipFill>
        <p:spPr bwMode="auto">
          <a:xfrm>
            <a:off x="75514" y="0"/>
            <a:ext cx="9169400"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5202" y="836712"/>
            <a:ext cx="9244914" cy="5262979"/>
          </a:xfrm>
          <a:prstGeom prst="rect">
            <a:avLst/>
          </a:prstGeom>
        </p:spPr>
        <p:txBody>
          <a:bodyPr wrap="square">
            <a:spAutoFit/>
          </a:bodyPr>
          <a:lstStyle/>
          <a:p>
            <a:pPr indent="442913" algn="just"/>
            <a:r>
              <a:rPr lang="ru-RU" sz="2400" i="1" dirty="0" err="1">
                <a:latin typeface="Times New Roman" panose="02020603050405020304" pitchFamily="18" charset="0"/>
                <a:cs typeface="Times New Roman" panose="02020603050405020304" pitchFamily="18" charset="0"/>
              </a:rPr>
              <a:t>Кейбір</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ғалымдардың</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пікірінше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кәсіпкерлік</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бизнестің</a:t>
            </a:r>
            <a:r>
              <a:rPr lang="ru-RU" sz="2400" i="1" dirty="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бастауы</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болып</a:t>
            </a:r>
            <a:r>
              <a:rPr lang="ru-RU" sz="2400" i="1" dirty="0" smtClean="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саналады</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және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ұғымдардың</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негізгі</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айырмашылығы</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яғни</a:t>
            </a:r>
            <a:r>
              <a:rPr lang="ru-RU" sz="2400" i="1" dirty="0">
                <a:latin typeface="Times New Roman" panose="02020603050405020304" pitchFamily="18" charset="0"/>
                <a:cs typeface="Times New Roman" panose="02020603050405020304" pitchFamily="18" charset="0"/>
              </a:rPr>
              <a:t> </a:t>
            </a:r>
            <a:r>
              <a:rPr lang="ru-RU" sz="2400" i="1" dirty="0" smtClean="0">
                <a:latin typeface="Times New Roman" panose="02020603050405020304" pitchFamily="18" charset="0"/>
                <a:cs typeface="Times New Roman" panose="02020603050405020304" pitchFamily="18" charset="0"/>
              </a:rPr>
              <a:t>бизнес </a:t>
            </a:r>
            <a:r>
              <a:rPr lang="ru-RU" sz="2400" i="1" dirty="0" err="1" smtClean="0">
                <a:latin typeface="Times New Roman" panose="02020603050405020304" pitchFamily="18" charset="0"/>
                <a:cs typeface="Times New Roman" panose="02020603050405020304" pitchFamily="18" charset="0"/>
              </a:rPr>
              <a:t>ұғымы</a:t>
            </a:r>
            <a:r>
              <a:rPr lang="ru-RU" sz="2400" i="1" dirty="0" smtClean="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кәсіпкерлікке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қарағанда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әлдеқайла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кең</a:t>
            </a:r>
            <a:r>
              <a:rPr lang="ru-RU" sz="2400" i="1" dirty="0">
                <a:latin typeface="Times New Roman" panose="02020603050405020304" pitchFamily="18" charset="0"/>
                <a:cs typeface="Times New Roman" panose="02020603050405020304" pitchFamily="18" charset="0"/>
              </a:rPr>
              <a:t>.</a:t>
            </a:r>
          </a:p>
          <a:p>
            <a:pPr indent="447675" algn="just"/>
            <a:r>
              <a:rPr lang="ru-RU" sz="2400" b="1" i="1" dirty="0" err="1">
                <a:solidFill>
                  <a:srgbClr val="FF0000"/>
                </a:solidFill>
                <a:latin typeface="Times New Roman" panose="02020603050405020304" pitchFamily="18" charset="0"/>
                <a:cs typeface="Times New Roman" panose="02020603050405020304" pitchFamily="18" charset="0"/>
              </a:rPr>
              <a:t>Бизнестің</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err="1">
                <a:solidFill>
                  <a:srgbClr val="FF0000"/>
                </a:solidFill>
                <a:latin typeface="Times New Roman" panose="02020603050405020304" pitchFamily="18" charset="0"/>
                <a:cs typeface="Times New Roman" panose="02020603050405020304" pitchFamily="18" charset="0"/>
              </a:rPr>
              <a:t>мақсаты</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негізінен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кәсіпорындардың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ұзақ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уақыт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өз</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қызметінде</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ұмтылатын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нәтижесі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Бизнестің</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мақсаты</a:t>
            </a:r>
            <a:r>
              <a:rPr lang="ru-RU" sz="2400" dirty="0">
                <a:latin typeface="Times New Roman" panose="02020603050405020304" pitchFamily="18" charset="0"/>
                <a:cs typeface="Times New Roman" panose="02020603050405020304" pitchFamily="18" charset="0"/>
              </a:rPr>
              <a:t> даму </a:t>
            </a:r>
            <a:r>
              <a:rPr lang="ru-RU" sz="2400" dirty="0" err="1" smtClean="0">
                <a:latin typeface="Times New Roman" panose="02020603050405020304" pitchFamily="18" charset="0"/>
                <a:cs typeface="Times New Roman" panose="02020603050405020304" pitchFamily="18" charset="0"/>
              </a:rPr>
              <a:t>сатысына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байланысты</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түрлі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келеді</a:t>
            </a:r>
            <a:r>
              <a:rPr lang="ru-RU"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r>
              <a:rPr lang="ru-RU" sz="2400" dirty="0" err="1" smtClean="0">
                <a:latin typeface="Times New Roman" panose="02020603050405020304" pitchFamily="18" charset="0"/>
                <a:cs typeface="Times New Roman" panose="02020603050405020304" pitchFamily="18" charset="0"/>
              </a:rPr>
              <a:t>пайда</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a:t>
            </a:r>
            <a:r>
              <a:rPr lang="ru-RU"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r>
              <a:rPr lang="ru-RU" sz="2400" dirty="0" err="1" smtClean="0">
                <a:latin typeface="Times New Roman" panose="02020603050405020304" pitchFamily="18" charset="0"/>
                <a:cs typeface="Times New Roman" panose="02020603050405020304" pitchFamily="18" charset="0"/>
              </a:rPr>
              <a:t>бизнесті</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дамыту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жинақтау</a:t>
            </a:r>
            <a:r>
              <a:rPr lang="ru-RU"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r>
              <a:rPr lang="ru-RU" sz="2400" dirty="0" err="1" smtClean="0">
                <a:latin typeface="Times New Roman" panose="02020603050405020304" pitchFamily="18" charset="0"/>
                <a:cs typeface="Times New Roman" panose="02020603050405020304" pitchFamily="18" charset="0"/>
              </a:rPr>
              <a:t>қоғамға</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тауарлар</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қызметтерді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ұсыну</a:t>
            </a:r>
            <a:r>
              <a:rPr lang="ru-RU"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r>
              <a:rPr lang="ru-RU" sz="2400" dirty="0" err="1" smtClean="0">
                <a:latin typeface="Times New Roman" panose="02020603050405020304" pitchFamily="18" charset="0"/>
                <a:cs typeface="Times New Roman" panose="02020603050405020304" pitchFamily="18" charset="0"/>
              </a:rPr>
              <a:t>нарықта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салада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алдыңғы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қатарлы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позицияларға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жеткізу</a:t>
            </a:r>
            <a:r>
              <a:rPr lang="ru-RU"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r>
              <a:rPr lang="ru-RU" sz="2400" dirty="0" err="1" smtClean="0">
                <a:latin typeface="Times New Roman" panose="02020603050405020304" pitchFamily="18" charset="0"/>
                <a:cs typeface="Times New Roman" panose="02020603050405020304" pitchFamily="18" charset="0"/>
              </a:rPr>
              <a:t>тұтынушылардың</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сұранысын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оңтайлы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қанағаттандыру</a:t>
            </a:r>
            <a:r>
              <a:rPr lang="ru-RU"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r>
              <a:rPr lang="ru-RU" sz="2400" dirty="0" err="1" smtClean="0">
                <a:latin typeface="Times New Roman" panose="02020603050405020304" pitchFamily="18" charset="0"/>
                <a:cs typeface="Times New Roman" panose="02020603050405020304" pitchFamily="18" charset="0"/>
              </a:rPr>
              <a:t>өз</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қызметкерлеріне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өзін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тануға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мүмкіндік</a:t>
            </a:r>
            <a:r>
              <a:rPr lang="ru-RU" sz="2400" dirty="0">
                <a:latin typeface="Times New Roman" panose="02020603050405020304" pitchFamily="18" charset="0"/>
                <a:cs typeface="Times New Roman" panose="02020603050405020304" pitchFamily="18" charset="0"/>
              </a:rPr>
              <a:t> беру</a:t>
            </a:r>
            <a:r>
              <a:rPr lang="ru-RU" sz="2400" dirty="0" smtClean="0">
                <a:latin typeface="Times New Roman" panose="02020603050405020304" pitchFamily="18" charset="0"/>
                <a:cs typeface="Times New Roman" panose="02020603050405020304" pitchFamily="18" charset="0"/>
              </a:rPr>
              <a:t>.</a:t>
            </a:r>
          </a:p>
          <a:p>
            <a:pPr indent="354013" algn="just"/>
            <a:r>
              <a:rPr lang="ru-RU" sz="2400" b="1" i="1" dirty="0" err="1">
                <a:solidFill>
                  <a:srgbClr val="FF0000"/>
                </a:solidFill>
                <a:latin typeface="Times New Roman" panose="02020603050405020304" pitchFamily="18" charset="0"/>
                <a:cs typeface="Times New Roman" panose="02020603050405020304" pitchFamily="18" charset="0"/>
              </a:rPr>
              <a:t>Бизнестің</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err="1">
                <a:solidFill>
                  <a:srgbClr val="FF0000"/>
                </a:solidFill>
                <a:latin typeface="Times New Roman" panose="02020603050405020304" pitchFamily="18" charset="0"/>
                <a:cs typeface="Times New Roman" panose="02020603050405020304" pitchFamily="18" charset="0"/>
              </a:rPr>
              <a:t>негізгі</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err="1">
                <a:solidFill>
                  <a:srgbClr val="FF0000"/>
                </a:solidFill>
                <a:latin typeface="Times New Roman" panose="02020603050405020304" pitchFamily="18" charset="0"/>
                <a:cs typeface="Times New Roman" panose="02020603050405020304" pitchFamily="18" charset="0"/>
              </a:rPr>
              <a:t>мақсаты</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пайданы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көбейту</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яғни</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экономикалық</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әсер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табылады</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81609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3768" y="1295"/>
            <a:ext cx="9144793" cy="6889077"/>
          </a:xfrm>
          <a:prstGeom prst="rect">
            <a:avLst/>
          </a:prstGeom>
        </p:spPr>
      </p:pic>
      <p:sp>
        <p:nvSpPr>
          <p:cNvPr id="5" name="Прямоугольник 4"/>
          <p:cNvSpPr/>
          <p:nvPr/>
        </p:nvSpPr>
        <p:spPr>
          <a:xfrm>
            <a:off x="179512" y="1295"/>
            <a:ext cx="8784976" cy="461665"/>
          </a:xfrm>
          <a:prstGeom prst="rect">
            <a:avLst/>
          </a:prstGeom>
        </p:spPr>
        <p:txBody>
          <a:bodyPr wrap="square">
            <a:spAutoFit/>
          </a:bodyPr>
          <a:lstStyle/>
          <a:p>
            <a:pPr algn="ctr"/>
            <a:r>
              <a:rPr lang="ru-RU" sz="2400" b="1" i="1" dirty="0">
                <a:solidFill>
                  <a:srgbClr val="FF0000"/>
                </a:solidFill>
                <a:latin typeface="Times New Roman" panose="02020603050405020304" pitchFamily="18" charset="0"/>
                <a:cs typeface="Times New Roman" panose="02020603050405020304" pitchFamily="18" charset="0"/>
              </a:rPr>
              <a:t>Бизнес </a:t>
            </a:r>
            <a:r>
              <a:rPr lang="ru-RU" sz="2400" b="1" i="1" dirty="0" err="1">
                <a:solidFill>
                  <a:srgbClr val="FF0000"/>
                </a:solidFill>
                <a:latin typeface="Times New Roman" panose="02020603050405020304" pitchFamily="18" charset="0"/>
                <a:cs typeface="Times New Roman" panose="02020603050405020304" pitchFamily="18" charset="0"/>
              </a:rPr>
              <a:t>субектілеріне</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err="1">
                <a:solidFill>
                  <a:srgbClr val="FF0000"/>
                </a:solidFill>
                <a:latin typeface="Times New Roman" panose="02020603050405020304" pitchFamily="18" charset="0"/>
                <a:cs typeface="Times New Roman" panose="02020603050405020304" pitchFamily="18" charset="0"/>
              </a:rPr>
              <a:t>қарай</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err="1">
                <a:solidFill>
                  <a:srgbClr val="FF0000"/>
                </a:solidFill>
                <a:latin typeface="Times New Roman" panose="02020603050405020304" pitchFamily="18" charset="0"/>
                <a:cs typeface="Times New Roman" panose="02020603050405020304" pitchFamily="18" charset="0"/>
              </a:rPr>
              <a:t>мақсаттарының</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err="1">
                <a:solidFill>
                  <a:srgbClr val="FF0000"/>
                </a:solidFill>
                <a:latin typeface="Times New Roman" panose="02020603050405020304" pitchFamily="18" charset="0"/>
                <a:cs typeface="Times New Roman" panose="02020603050405020304" pitchFamily="18" charset="0"/>
              </a:rPr>
              <a:t>жіктелуі</a:t>
            </a:r>
            <a:endParaRPr lang="ru-RU" sz="2400" b="1" i="1" dirty="0">
              <a:solidFill>
                <a:srgbClr val="FF0000"/>
              </a:solidFill>
              <a:latin typeface="Times New Roman" panose="02020603050405020304" pitchFamily="18" charset="0"/>
              <a:cs typeface="Times New Roman" panose="02020603050405020304" pitchFamily="18" charset="0"/>
            </a:endParaRPr>
          </a:p>
        </p:txBody>
      </p:sp>
      <p:pic>
        <p:nvPicPr>
          <p:cNvPr id="6" name="Рисунок 5"/>
          <p:cNvPicPr/>
          <p:nvPr/>
        </p:nvPicPr>
        <p:blipFill rotWithShape="1">
          <a:blip r:embed="rId3"/>
          <a:srcRect l="40727" t="21389" r="19348" b="18725"/>
          <a:stretch/>
        </p:blipFill>
        <p:spPr bwMode="auto">
          <a:xfrm>
            <a:off x="1" y="548680"/>
            <a:ext cx="8964488" cy="63416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11763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590" y="-12491"/>
            <a:ext cx="9169179" cy="6882981"/>
          </a:xfrm>
          <a:prstGeom prst="rect">
            <a:avLst/>
          </a:prstGeom>
        </p:spPr>
      </p:pic>
      <p:sp>
        <p:nvSpPr>
          <p:cNvPr id="5" name="Прямоугольник 4"/>
          <p:cNvSpPr/>
          <p:nvPr/>
        </p:nvSpPr>
        <p:spPr>
          <a:xfrm>
            <a:off x="12589" y="1412776"/>
            <a:ext cx="9144000" cy="2862322"/>
          </a:xfrm>
          <a:prstGeom prst="rect">
            <a:avLst/>
          </a:prstGeom>
        </p:spPr>
        <p:txBody>
          <a:bodyPr wrap="square">
            <a:spAutoFit/>
          </a:bodyPr>
          <a:lstStyle/>
          <a:p>
            <a:r>
              <a:rPr lang="ru-RU" sz="2000" i="1" dirty="0">
                <a:latin typeface="Times New Roman" panose="02020603050405020304" pitchFamily="18" charset="0"/>
                <a:cs typeface="Times New Roman" panose="02020603050405020304" pitchFamily="18" charset="0"/>
              </a:rPr>
              <a:t>Бизнес </a:t>
            </a:r>
            <a:r>
              <a:rPr lang="ru-RU" sz="2000" i="1" dirty="0" err="1">
                <a:latin typeface="Times New Roman" panose="02020603050405020304" pitchFamily="18" charset="0"/>
                <a:cs typeface="Times New Roman" panose="02020603050405020304" pitchFamily="18" charset="0"/>
              </a:rPr>
              <a:t>жүйе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ретінде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үш</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құрамдас</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бөлікке</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ие</a:t>
            </a:r>
            <a:r>
              <a:rPr lang="ru-RU" sz="2000" dirty="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1) бизнес </a:t>
            </a:r>
            <a:r>
              <a:rPr lang="ru-RU" sz="2000" dirty="0" err="1">
                <a:latin typeface="Times New Roman" panose="02020603050405020304" pitchFamily="18" charset="0"/>
                <a:cs typeface="Times New Roman" panose="02020603050405020304" pitchFamily="18" charset="0"/>
              </a:rPr>
              <a:t>субъектілері</a:t>
            </a:r>
            <a:r>
              <a:rPr lang="ru-RU" sz="2000" dirty="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2) </a:t>
            </a:r>
            <a:r>
              <a:rPr lang="ru-RU" sz="2000" dirty="0" err="1">
                <a:latin typeface="Times New Roman" panose="02020603050405020304" pitchFamily="18" charset="0"/>
                <a:cs typeface="Times New Roman" panose="02020603050405020304" pitchFamily="18" charset="0"/>
              </a:rPr>
              <a:t>компоненттер</a:t>
            </a:r>
            <a:r>
              <a:rPr lang="ru-RU" sz="2000" dirty="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3) </a:t>
            </a:r>
            <a:r>
              <a:rPr lang="ru-RU" sz="2000" dirty="0" err="1">
                <a:latin typeface="Times New Roman" panose="02020603050405020304" pitchFamily="18" charset="0"/>
                <a:cs typeface="Times New Roman" panose="02020603050405020304" pitchFamily="18" charset="0"/>
              </a:rPr>
              <a:t>интегративті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қасиеттер</a:t>
            </a:r>
            <a:r>
              <a:rPr lang="ru-RU" sz="2000" dirty="0">
                <a:latin typeface="Times New Roman" panose="02020603050405020304" pitchFamily="18" charset="0"/>
                <a:cs typeface="Times New Roman" panose="02020603050405020304" pitchFamily="18" charset="0"/>
              </a:rPr>
              <a:t>.</a:t>
            </a:r>
          </a:p>
          <a:p>
            <a:r>
              <a:rPr lang="ru-RU" sz="2000" i="1" dirty="0" err="1">
                <a:latin typeface="Times New Roman" panose="02020603050405020304" pitchFamily="18" charset="0"/>
                <a:cs typeface="Times New Roman" panose="02020603050405020304" pitchFamily="18" charset="0"/>
              </a:rPr>
              <a:t>Кәсіпкерлік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субъектілерінің</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санаттары</a:t>
            </a:r>
            <a:endParaRPr lang="ru-RU" sz="2000" i="1" dirty="0">
              <a:latin typeface="Times New Roman" panose="02020603050405020304" pitchFamily="18" charset="0"/>
              <a:cs typeface="Times New Roman" panose="02020603050405020304" pitchFamily="18" charset="0"/>
            </a:endParaRPr>
          </a:p>
          <a:p>
            <a:r>
              <a:rPr lang="ru-RU" sz="2000" dirty="0" err="1">
                <a:latin typeface="Times New Roman" panose="02020603050405020304" pitchFamily="18" charset="0"/>
                <a:cs typeface="Times New Roman" panose="02020603050405020304" pitchFamily="18" charset="0"/>
              </a:rPr>
              <a:t>Кәсіпкерлік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азаматтар</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қандастар</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және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кәсіпкерлік</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мемлекеттік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емес</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коммерциялық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заңды</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тұлғалар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кәсіпкерлік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субъектілері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мемлекеттік</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кәсіпорындар</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мемлекеттік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кәсіпкерлік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субъектілері</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кәсіпкерліктің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субъектілері</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табылады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4121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8154" y="0"/>
            <a:ext cx="9169179" cy="6882981"/>
          </a:xfrm>
          <a:prstGeom prst="rect">
            <a:avLst/>
          </a:prstGeom>
        </p:spPr>
      </p:pic>
      <p:sp>
        <p:nvSpPr>
          <p:cNvPr id="5" name="Прямоугольник 4"/>
          <p:cNvSpPr/>
          <p:nvPr/>
        </p:nvSpPr>
        <p:spPr>
          <a:xfrm>
            <a:off x="179512" y="188640"/>
            <a:ext cx="8951513" cy="5940088"/>
          </a:xfrm>
          <a:prstGeom prst="rect">
            <a:avLst/>
          </a:prstGeom>
        </p:spPr>
        <p:txBody>
          <a:bodyPr wrap="square">
            <a:spAutoFit/>
          </a:bodyPr>
          <a:lstStyle/>
          <a:p>
            <a:r>
              <a:rPr lang="ru-RU" sz="2000" dirty="0" err="1">
                <a:latin typeface="Times New Roman" panose="02020603050405020304" pitchFamily="18" charset="0"/>
                <a:cs typeface="Times New Roman" panose="02020603050405020304" pitchFamily="18" charset="0"/>
              </a:rPr>
              <a:t>Кәсіпкерлік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субъектілері</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мақсаты</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экономикалық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қауіпсіздікті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қамтамасыз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ету</a:t>
            </a:r>
            <a:r>
              <a:rPr lang="ru-RU" sz="2000" dirty="0">
                <a:latin typeface="Times New Roman" panose="02020603050405020304" pitchFamily="18" charset="0"/>
                <a:cs typeface="Times New Roman" panose="02020603050405020304" pitchFamily="18" charset="0"/>
              </a:rPr>
              <a:t>, даму </a:t>
            </a:r>
            <a:r>
              <a:rPr lang="ru-RU" sz="2000" dirty="0" err="1">
                <a:latin typeface="Times New Roman" panose="02020603050405020304" pitchFamily="18" charset="0"/>
                <a:cs typeface="Times New Roman" panose="02020603050405020304" pitchFamily="18" charset="0"/>
              </a:rPr>
              <a:t>жоспарларын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әзірлеу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табылатын</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кәсіпорын</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r>
              <a:rPr lang="ru-RU" sz="2000" dirty="0" err="1" smtClean="0">
                <a:latin typeface="Times New Roman" panose="02020603050405020304" pitchFamily="18" charset="0"/>
                <a:cs typeface="Times New Roman" panose="02020603050405020304" pitchFamily="18" charset="0"/>
              </a:rPr>
              <a:t>Кәсіпорындарды</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өндірушілер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алушылар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делдалдық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құрылымдары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ұсынады</a:t>
            </a:r>
            <a:r>
              <a:rPr lang="ru-RU" sz="20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меншік</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иесі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иесі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кәсіпорынның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алу-сату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бағасын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үлесін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негіздей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отырып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мүлікті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иелену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нұсқасын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таңдайды</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несие</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ұйымдары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кәсіпорын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кепілдігімен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берілетін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несие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мөлшерін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анықтайды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алушының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қаржылық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қабілеттілігін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тексерумен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айналысады</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сақтандыру</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ұйымдары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сақтандыру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жарнасының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сақтандыру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төлемдерінің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мөлшерін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белгілейді</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қор</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биржалары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қағаздардың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белгіленімдерінің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негізділігін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тексерумен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байланысты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конъюнктуралық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сипаттамаларды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есептеумен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айналысады</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инвесторлар</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инвестициялық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салымдардың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орындылығын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тексерумен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айналысады</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ru-RU" sz="2000" dirty="0" err="1" smtClean="0">
                <a:latin typeface="Times New Roman" panose="02020603050405020304" pitchFamily="18" charset="0"/>
                <a:cs typeface="Times New Roman" panose="02020603050405020304" pitchFamily="18" charset="0"/>
              </a:rPr>
              <a:t>мемлекеттік</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органдар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кәсіпорында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салықтардың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әртүрлі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түрлерін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қолдана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отырып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ұйымды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жекешелендіруге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дайындайды</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40555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Текст 2"/>
          <p:cNvSpPr txBox="1">
            <a:spLocks/>
          </p:cNvSpPr>
          <p:nvPr/>
        </p:nvSpPr>
        <p:spPr bwMode="auto">
          <a:xfrm>
            <a:off x="386377" y="553856"/>
            <a:ext cx="4185623" cy="576262"/>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ru-RU" sz="2400" b="1" dirty="0">
                <a:latin typeface="Times New Roman" panose="02020603050405020304" pitchFamily="18" charset="0"/>
                <a:cs typeface="Times New Roman" panose="02020603050405020304" pitchFamily="18" charset="0"/>
              </a:rPr>
              <a:t>Бизнес </a:t>
            </a:r>
            <a:r>
              <a:rPr lang="ru-RU" sz="2400" b="1" dirty="0" err="1">
                <a:latin typeface="Times New Roman" panose="02020603050405020304" pitchFamily="18" charset="0"/>
                <a:cs typeface="Times New Roman" panose="02020603050405020304" pitchFamily="18" charset="0"/>
              </a:rPr>
              <a:t>субъектілері</a:t>
            </a:r>
            <a:endParaRPr lang="ru-RU" sz="2400" b="1" dirty="0">
              <a:latin typeface="Times New Roman" panose="02020603050405020304" pitchFamily="18" charset="0"/>
              <a:cs typeface="Times New Roman" panose="02020603050405020304" pitchFamily="18" charset="0"/>
            </a:endParaRPr>
          </a:p>
        </p:txBody>
      </p:sp>
      <p:sp>
        <p:nvSpPr>
          <p:cNvPr id="13" name="Объект 3"/>
          <p:cNvSpPr>
            <a:spLocks noGrp="1"/>
          </p:cNvSpPr>
          <p:nvPr>
            <p:ph sz="half" idx="4294967295"/>
          </p:nvPr>
        </p:nvSpPr>
        <p:spPr>
          <a:xfrm>
            <a:off x="383245" y="1155940"/>
            <a:ext cx="4185623" cy="2370889"/>
          </a:xfrm>
          <a:prstGeom prst="rect">
            <a:avLst/>
          </a:prstGeom>
          <a:ln/>
        </p:spPr>
        <p:style>
          <a:lnRef idx="2">
            <a:schemeClr val="accent1"/>
          </a:lnRef>
          <a:fillRef idx="1">
            <a:schemeClr val="lt1"/>
          </a:fillRef>
          <a:effectRef idx="0">
            <a:schemeClr val="accent1"/>
          </a:effectRef>
          <a:fontRef idx="minor">
            <a:schemeClr val="dk1"/>
          </a:fontRef>
        </p:style>
        <p:txBody>
          <a:bodyPr/>
          <a:lstStyle/>
          <a:p>
            <a:pPr algn="just"/>
            <a:r>
              <a:rPr lang="ru-RU" sz="2000" dirty="0" err="1">
                <a:solidFill>
                  <a:schemeClr val="tx1"/>
                </a:solidFill>
                <a:latin typeface="Times New Roman" panose="02020603050405020304" pitchFamily="18" charset="0"/>
                <a:cs typeface="Times New Roman" panose="02020603050405020304" pitchFamily="18" charset="0"/>
              </a:rPr>
              <a:t>Бизнесмендер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нарықтағы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өз</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іс-әрекетінде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еркін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капиталдың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жеке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меншік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иелері</a:t>
            </a:r>
            <a:endParaRPr lang="ru-RU" sz="2000" dirty="0">
              <a:solidFill>
                <a:schemeClr val="tx1"/>
              </a:solidFill>
              <a:latin typeface="Times New Roman" panose="02020603050405020304" pitchFamily="18" charset="0"/>
              <a:cs typeface="Times New Roman" panose="02020603050405020304" pitchFamily="18" charset="0"/>
            </a:endParaRPr>
          </a:p>
          <a:p>
            <a:pPr algn="just"/>
            <a:r>
              <a:rPr lang="ru-RU" sz="2000" dirty="0">
                <a:solidFill>
                  <a:schemeClr val="tx1"/>
                </a:solidFill>
                <a:latin typeface="Times New Roman" panose="02020603050405020304" pitchFamily="18" charset="0"/>
                <a:cs typeface="Times New Roman" panose="02020603050405020304" pitchFamily="18" charset="0"/>
              </a:rPr>
              <a:t>Жеке </a:t>
            </a:r>
            <a:r>
              <a:rPr lang="ru-RU" sz="2000" dirty="0" err="1">
                <a:solidFill>
                  <a:schemeClr val="tx1"/>
                </a:solidFill>
                <a:latin typeface="Times New Roman" panose="02020603050405020304" pitchFamily="18" charset="0"/>
                <a:cs typeface="Times New Roman" panose="02020603050405020304" pitchFamily="18" charset="0"/>
              </a:rPr>
              <a:t>тұлғалар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сондай-ақ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заңды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тұлға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ретінде</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әрекет</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ететін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кәсіпорындардың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меншік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иелері</a:t>
            </a:r>
            <a:r>
              <a:rPr lang="ru-RU" sz="2000" dirty="0">
                <a:solidFill>
                  <a:schemeClr val="tx1"/>
                </a:solidFill>
                <a:latin typeface="Times New Roman" panose="02020603050405020304" pitchFamily="18" charset="0"/>
                <a:cs typeface="Times New Roman" panose="02020603050405020304" pitchFamily="18" charset="0"/>
              </a:rPr>
              <a:t> мен </a:t>
            </a:r>
            <a:r>
              <a:rPr lang="ru-RU" sz="2000" dirty="0" err="1">
                <a:solidFill>
                  <a:schemeClr val="tx1"/>
                </a:solidFill>
                <a:latin typeface="Times New Roman" panose="02020603050405020304" pitchFamily="18" charset="0"/>
                <a:cs typeface="Times New Roman" panose="02020603050405020304" pitchFamily="18" charset="0"/>
              </a:rPr>
              <a:t>иелері</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14" name="Текст 4"/>
          <p:cNvSpPr txBox="1">
            <a:spLocks/>
          </p:cNvSpPr>
          <p:nvPr/>
        </p:nvSpPr>
        <p:spPr>
          <a:xfrm>
            <a:off x="4761167" y="539675"/>
            <a:ext cx="3843282" cy="576262"/>
          </a:xfrm>
          <a:prstGeom prst="rect">
            <a:avLst/>
          </a:prstGeom>
        </p:spPr>
        <p:style>
          <a:lnRef idx="1">
            <a:schemeClr val="accent1"/>
          </a:lnRef>
          <a:fillRef idx="2">
            <a:schemeClr val="accent1"/>
          </a:fillRef>
          <a:effectRef idx="1">
            <a:schemeClr val="accent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ru-RU" sz="2400" b="1" dirty="0">
                <a:latin typeface="Times New Roman" panose="02020603050405020304" pitchFamily="18" charset="0"/>
                <a:cs typeface="Times New Roman" panose="02020603050405020304" pitchFamily="18" charset="0"/>
              </a:rPr>
              <a:t>Бизнес </a:t>
            </a:r>
            <a:r>
              <a:rPr lang="ru-RU" sz="2400" b="1" dirty="0" err="1">
                <a:latin typeface="Times New Roman" panose="02020603050405020304" pitchFamily="18" charset="0"/>
                <a:cs typeface="Times New Roman" panose="02020603050405020304" pitchFamily="18" charset="0"/>
              </a:rPr>
              <a:t>нысандары</a:t>
            </a:r>
            <a:endParaRPr lang="ru-RU" sz="2400" b="1" dirty="0">
              <a:latin typeface="Times New Roman" panose="02020603050405020304" pitchFamily="18" charset="0"/>
              <a:cs typeface="Times New Roman" panose="02020603050405020304" pitchFamily="18" charset="0"/>
            </a:endParaRPr>
          </a:p>
        </p:txBody>
      </p:sp>
      <p:sp>
        <p:nvSpPr>
          <p:cNvPr id="15" name="Объект 5"/>
          <p:cNvSpPr>
            <a:spLocks noGrp="1"/>
          </p:cNvSpPr>
          <p:nvPr>
            <p:ph sz="quarter" idx="4294967295"/>
          </p:nvPr>
        </p:nvSpPr>
        <p:spPr>
          <a:xfrm>
            <a:off x="4761169" y="1157261"/>
            <a:ext cx="3843280" cy="2369568"/>
          </a:xfrm>
          <a:prstGeom prst="rect">
            <a:avLst/>
          </a:prstGeom>
          <a:ln/>
        </p:spPr>
        <p:style>
          <a:lnRef idx="2">
            <a:schemeClr val="accent1"/>
          </a:lnRef>
          <a:fillRef idx="1">
            <a:schemeClr val="lt1"/>
          </a:fillRef>
          <a:effectRef idx="0">
            <a:schemeClr val="accent1"/>
          </a:effectRef>
          <a:fontRef idx="minor">
            <a:schemeClr val="dk1"/>
          </a:fontRef>
        </p:style>
        <p:txBody>
          <a:bodyPr>
            <a:normAutofit/>
          </a:bodyPr>
          <a:lstStyle/>
          <a:p>
            <a:pPr marL="457200" indent="-457200">
              <a:buFont typeface="+mj-lt"/>
              <a:buAutoNum type="arabicPeriod"/>
            </a:pPr>
            <a:r>
              <a:rPr lang="ru-RU" sz="2000" dirty="0">
                <a:latin typeface="Times New Roman" panose="02020603050405020304" pitchFamily="18" charset="0"/>
                <a:cs typeface="Times New Roman" panose="02020603050405020304" pitchFamily="18" charset="0"/>
              </a:rPr>
              <a:t>Жеке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кәсіпкерлік</a:t>
            </a:r>
            <a:endParaRPr lang="ru-RU" sz="20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ru-RU" sz="2000" dirty="0" err="1">
                <a:latin typeface="Times New Roman" panose="02020603050405020304" pitchFamily="18" charset="0"/>
                <a:cs typeface="Times New Roman" panose="02020603050405020304" pitchFamily="18" charset="0"/>
              </a:rPr>
              <a:t>Серіктестік</a:t>
            </a:r>
            <a:endParaRPr lang="ru-RU" sz="20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ru-RU" sz="2000" dirty="0">
                <a:latin typeface="Times New Roman" panose="02020603050405020304" pitchFamily="18" charset="0"/>
                <a:cs typeface="Times New Roman" panose="02020603050405020304" pitchFamily="18" charset="0"/>
              </a:rPr>
              <a:t>Корпорация (</a:t>
            </a:r>
            <a:r>
              <a:rPr lang="ru-RU" sz="2000" dirty="0" err="1">
                <a:latin typeface="Times New Roman" panose="02020603050405020304" pitchFamily="18" charset="0"/>
                <a:cs typeface="Times New Roman" panose="02020603050405020304" pitchFamily="18" charset="0"/>
              </a:rPr>
              <a:t>акционерлік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қоғам</a:t>
            </a:r>
            <a:r>
              <a:rPr lang="ru-RU" sz="2000" dirty="0">
                <a:latin typeface="Times New Roman" panose="02020603050405020304" pitchFamily="18" charset="0"/>
                <a:cs typeface="Times New Roman" panose="02020603050405020304" pitchFamily="18" charset="0"/>
              </a:rPr>
              <a:t>)</a:t>
            </a:r>
          </a:p>
        </p:txBody>
      </p:sp>
      <p:sp>
        <p:nvSpPr>
          <p:cNvPr id="16" name="TextBox 15"/>
          <p:cNvSpPr txBox="1"/>
          <p:nvPr/>
        </p:nvSpPr>
        <p:spPr>
          <a:xfrm>
            <a:off x="317784" y="3710952"/>
            <a:ext cx="8598257" cy="2308324"/>
          </a:xfrm>
          <a:prstGeom prst="rect">
            <a:avLst/>
          </a:prstGeom>
          <a:noFill/>
        </p:spPr>
        <p:txBody>
          <a:bodyPr wrap="square" rtlCol="0">
            <a:spAutoFit/>
          </a:bodyPr>
          <a:lstStyle/>
          <a:p>
            <a:pPr marL="285750" indent="-285750" algn="just">
              <a:buFont typeface="Wingdings" panose="05000000000000000000" pitchFamily="2" charset="2"/>
              <a:buChar char="Ø"/>
            </a:pPr>
            <a:r>
              <a:rPr lang="ru-RU" b="1" dirty="0">
                <a:latin typeface="Times New Roman" panose="02020603050405020304" pitchFamily="18" charset="0"/>
                <a:cs typeface="Times New Roman" panose="02020603050405020304" pitchFamily="18" charset="0"/>
              </a:rPr>
              <a:t>Жеке </a:t>
            </a:r>
            <a:r>
              <a:rPr lang="ru-RU" b="1" dirty="0" err="1">
                <a:latin typeface="Times New Roman" panose="02020603050405020304" pitchFamily="18" charset="0"/>
                <a:cs typeface="Times New Roman" panose="02020603050405020304" pitchFamily="18" charset="0"/>
              </a:rPr>
              <a:t>кәсіпкерлік</a:t>
            </a:r>
            <a:r>
              <a:rPr lang="ru-RU" b="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дегеніміз-иесі</a:t>
            </a:r>
            <a:r>
              <a:rPr lang="ru-RU"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адам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болатын</a:t>
            </a:r>
            <a:r>
              <a:rPr lang="ru-RU" dirty="0">
                <a:latin typeface="Times New Roman" panose="02020603050405020304" pitchFamily="18" charset="0"/>
                <a:cs typeface="Times New Roman" panose="02020603050405020304" pitchFamily="18" charset="0"/>
              </a:rPr>
              <a:t> бизнес. (</a:t>
            </a:r>
            <a:r>
              <a:rPr lang="ru-RU" dirty="0" err="1">
                <a:latin typeface="Times New Roman" panose="02020603050405020304" pitchFamily="18" charset="0"/>
                <a:cs typeface="Times New Roman" panose="02020603050405020304" pitchFamily="18" charset="0"/>
              </a:rPr>
              <a:t>Шағын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дүкендер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кәсіпорындары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фермалар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заңгерлердің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кәсіби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қызметі</a:t>
            </a:r>
            <a:r>
              <a:rPr lang="ru-RU" dirty="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Ø"/>
            </a:pPr>
            <a:endParaRPr lang="ru-RU"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ru-RU" b="1" dirty="0" err="1">
                <a:latin typeface="Times New Roman" panose="02020603050405020304" pitchFamily="18" charset="0"/>
                <a:cs typeface="Times New Roman" panose="02020603050405020304" pitchFamily="18" charset="0"/>
              </a:rPr>
              <a:t>Серіктестік</a:t>
            </a:r>
            <a:r>
              <a:rPr lang="ru-RU" b="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дегеніміз</a:t>
            </a:r>
            <a:r>
              <a:rPr lang="ru-RU"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екі</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немесе</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одан</a:t>
            </a:r>
            <a:r>
              <a:rPr lang="ru-RU" u="sng" dirty="0">
                <a:latin typeface="Times New Roman" panose="02020603050405020304" pitchFamily="18" charset="0"/>
                <a:cs typeface="Times New Roman" panose="02020603050405020304" pitchFamily="18" charset="0"/>
              </a:rPr>
              <a:t> да </a:t>
            </a:r>
            <a:r>
              <a:rPr lang="ru-RU" u="sng" dirty="0" err="1">
                <a:latin typeface="Times New Roman" panose="02020603050405020304" pitchFamily="18" charset="0"/>
                <a:cs typeface="Times New Roman" panose="02020603050405020304" pitchFamily="18" charset="0"/>
              </a:rPr>
              <a:t>көп</a:t>
            </a:r>
            <a:r>
              <a:rPr lang="ru-RU" u="sng"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адам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иелік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ететін</a:t>
            </a:r>
            <a:r>
              <a:rPr lang="ru-RU" dirty="0">
                <a:latin typeface="Times New Roman" panose="02020603050405020304" pitchFamily="18" charset="0"/>
                <a:cs typeface="Times New Roman" panose="02020603050405020304" pitchFamily="18" charset="0"/>
              </a:rPr>
              <a:t> бизнес.</a:t>
            </a:r>
          </a:p>
          <a:p>
            <a:pPr marL="285750" indent="-285750" algn="just">
              <a:buFont typeface="Wingdings" panose="05000000000000000000" pitchFamily="2" charset="2"/>
              <a:buChar char="Ø"/>
            </a:pPr>
            <a:endParaRPr lang="ru-RU"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ru-RU" b="1" dirty="0">
                <a:latin typeface="Times New Roman" panose="02020603050405020304" pitchFamily="18" charset="0"/>
                <a:cs typeface="Times New Roman" panose="02020603050405020304" pitchFamily="18" charset="0"/>
              </a:rPr>
              <a:t>Корпорация </a:t>
            </a:r>
            <a:r>
              <a:rPr lang="ru-RU" dirty="0" err="1">
                <a:latin typeface="Times New Roman" panose="02020603050405020304" pitchFamily="18" charset="0"/>
                <a:cs typeface="Times New Roman" panose="02020603050405020304" pitchFamily="18" charset="0"/>
              </a:rPr>
              <a:t>дегеніміз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бірлескен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кәсіпкерлік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біртұтас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тұлға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біріктірілген</a:t>
            </a:r>
            <a:r>
              <a:rPr lang="ru-RU"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адамдардың</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жиынтығы</a:t>
            </a:r>
            <a:r>
              <a:rPr lang="ru-RU" dirty="0">
                <a:latin typeface="Times New Roman" panose="02020603050405020304" pitchFamily="18" charset="0"/>
                <a:cs typeface="Times New Roman" panose="02020603050405020304" pitchFamily="18" charset="0"/>
              </a:rPr>
              <a:t>. </a:t>
            </a:r>
            <a:r>
              <a:rPr lang="ru-RU" i="1" dirty="0">
                <a:latin typeface="Times New Roman" panose="02020603050405020304" pitchFamily="18" charset="0"/>
                <a:cs typeface="Times New Roman" panose="02020603050405020304" pitchFamily="18" charset="0"/>
              </a:rPr>
              <a:t>(</a:t>
            </a:r>
            <a:r>
              <a:rPr lang="ru-RU" i="1" dirty="0" err="1">
                <a:latin typeface="Times New Roman" panose="02020603050405020304" pitchFamily="18" charset="0"/>
                <a:cs typeface="Times New Roman" panose="02020603050405020304" pitchFamily="18" charset="0"/>
              </a:rPr>
              <a:t>Акционерлер</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Акционерлік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қоғамдар</a:t>
            </a:r>
            <a:r>
              <a:rPr lang="ru-RU"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57610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object 2">
            <a:extLst>
              <a:ext uri="{FF2B5EF4-FFF2-40B4-BE49-F238E27FC236}">
                <a16:creationId xmlns:a16="http://schemas.microsoft.com/office/drawing/2014/main" id="{E2E5D965-0D6D-4A21-B21F-BC697834DD28}"/>
              </a:ext>
            </a:extLst>
          </p:cNvPr>
          <p:cNvSpPr txBox="1">
            <a:spLocks noGrp="1"/>
          </p:cNvSpPr>
          <p:nvPr>
            <p:ph type="title"/>
          </p:nvPr>
        </p:nvSpPr>
        <p:spPr>
          <a:xfrm>
            <a:off x="0" y="10732"/>
            <a:ext cx="9143999" cy="1367682"/>
          </a:xfrm>
          <a:prstGeom prst="rect">
            <a:avLst/>
          </a:prstGeom>
        </p:spPr>
        <p:txBody>
          <a:bodyPr vert="horz" wrap="square" lIns="0" tIns="13335" rIns="0" bIns="0" rtlCol="0">
            <a:spAutoFit/>
          </a:bodyPr>
          <a:lstStyle/>
          <a:p>
            <a:pPr marL="12700">
              <a:lnSpc>
                <a:spcPct val="100000"/>
              </a:lnSpc>
              <a:spcBef>
                <a:spcPts val="105"/>
              </a:spcBef>
            </a:pP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Арасында</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қандай</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айырмашылық</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бизнеспен</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және</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кәсіпкерлікпен</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endParaRPr sz="4400" dirty="0">
              <a:solidFill>
                <a:srgbClr val="002060"/>
              </a:solidFill>
            </a:endParaRPr>
          </a:p>
        </p:txBody>
      </p:sp>
      <p:sp>
        <p:nvSpPr>
          <p:cNvPr id="9" name="Объект 2"/>
          <p:cNvSpPr>
            <a:spLocks noGrp="1"/>
          </p:cNvSpPr>
          <p:nvPr>
            <p:ph idx="1"/>
          </p:nvPr>
        </p:nvSpPr>
        <p:spPr>
          <a:xfrm>
            <a:off x="150675" y="1528020"/>
            <a:ext cx="3808113" cy="4997324"/>
          </a:xfrm>
        </p:spPr>
        <p:txBody>
          <a:bodyPr>
            <a:noAutofit/>
          </a:bodyPr>
          <a:lstStyle/>
          <a:p>
            <a:pPr algn="just">
              <a:buFont typeface="Wingdings" panose="05000000000000000000" pitchFamily="2" charset="2"/>
              <a:buChar char="v"/>
            </a:pPr>
            <a:r>
              <a:rPr lang="ru-RU" sz="1800" dirty="0">
                <a:latin typeface="Times New Roman" panose="02020603050405020304" pitchFamily="18" charset="0"/>
                <a:cs typeface="Times New Roman" panose="02020603050405020304" pitchFamily="18" charset="0"/>
              </a:rPr>
              <a:t>"Бизнес"," </a:t>
            </a:r>
            <a:r>
              <a:rPr lang="ru-RU" sz="1800" dirty="0" err="1">
                <a:latin typeface="Times New Roman" panose="02020603050405020304" pitchFamily="18" charset="0"/>
                <a:cs typeface="Times New Roman" panose="02020603050405020304" pitchFamily="18" charset="0"/>
              </a:rPr>
              <a:t>кәсіпкерлік</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және</a:t>
            </a:r>
            <a:r>
              <a:rPr lang="ru-RU" sz="1800" dirty="0">
                <a:latin typeface="Times New Roman" panose="02020603050405020304" pitchFamily="18" charset="0"/>
                <a:cs typeface="Times New Roman" panose="02020603050405020304" pitchFamily="18" charset="0"/>
              </a:rPr>
              <a:t>" Коммерция "</a:t>
            </a:r>
            <a:r>
              <a:rPr lang="ru-RU" sz="1800" dirty="0" err="1">
                <a:latin typeface="Times New Roman" panose="02020603050405020304" pitchFamily="18" charset="0"/>
                <a:cs typeface="Times New Roman" panose="02020603050405020304" pitchFamily="18" charset="0"/>
              </a:rPr>
              <a:t>ұғымдары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жиі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араласады</a:t>
            </a:r>
            <a:endParaRPr lang="ru-RU" sz="1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ru-RU" sz="1800" b="1" dirty="0">
                <a:solidFill>
                  <a:schemeClr val="tx1"/>
                </a:solidFill>
                <a:latin typeface="Times New Roman" panose="02020603050405020304" pitchFamily="18" charset="0"/>
                <a:cs typeface="Times New Roman" panose="02020603050405020304" pitchFamily="18" charset="0"/>
              </a:rPr>
              <a:t>Бизнес</a:t>
            </a:r>
            <a:r>
              <a:rPr lang="ru-RU" sz="1800" dirty="0">
                <a:solidFill>
                  <a:schemeClr val="tx1"/>
                </a:solidFill>
                <a:latin typeface="Times New Roman" panose="02020603050405020304" pitchFamily="18" charset="0"/>
                <a:cs typeface="Times New Roman" panose="02020603050405020304" pitchFamily="18" charset="0"/>
              </a:rPr>
              <a:t> – </a:t>
            </a:r>
            <a:r>
              <a:rPr lang="ru-RU" sz="1800" dirty="0" err="1">
                <a:latin typeface="Times New Roman" panose="02020603050405020304" pitchFamily="18" charset="0"/>
                <a:cs typeface="Times New Roman" panose="02020603050405020304" pitchFamily="18" charset="0"/>
              </a:rPr>
              <a:t>бұл</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табыс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немесе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басқа</a:t>
            </a:r>
            <a:r>
              <a:rPr lang="ru-RU" sz="1800" dirty="0">
                <a:latin typeface="Times New Roman" panose="02020603050405020304" pitchFamily="18" charset="0"/>
                <a:cs typeface="Times New Roman" panose="02020603050405020304" pitchFamily="18" charset="0"/>
              </a:rPr>
              <a:t> да </a:t>
            </a:r>
            <a:r>
              <a:rPr lang="ru-RU" sz="1800" dirty="0" err="1">
                <a:latin typeface="Times New Roman" panose="02020603050405020304" pitchFamily="18" charset="0"/>
                <a:cs typeface="Times New Roman" panose="02020603050405020304" pitchFamily="18" charset="0"/>
              </a:rPr>
              <a:t>жеке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пайда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әкелетін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қоғамдық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өндіріс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саласындағы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кез-келген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қызмет</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түрі</a:t>
            </a:r>
            <a:r>
              <a:rPr lang="ru-RU" sz="1800" dirty="0">
                <a:latin typeface="Times New Roman" panose="02020603050405020304" pitchFamily="18" charset="0"/>
                <a:cs typeface="Times New Roman" panose="02020603050405020304" pitchFamily="18" charset="0"/>
              </a:rPr>
              <a:t>.</a:t>
            </a:r>
            <a:endParaRPr lang="ru-RU" sz="18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ru-RU" sz="1800" dirty="0" err="1">
                <a:latin typeface="Times New Roman" panose="02020603050405020304" pitchFamily="18" charset="0"/>
                <a:cs typeface="Times New Roman" panose="02020603050405020304" pitchFamily="18" charset="0"/>
              </a:rPr>
              <a:t>Алайда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экономикалық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қызметті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өнімдер</a:t>
            </a:r>
            <a:r>
              <a:rPr lang="ru-RU" sz="1800" dirty="0">
                <a:latin typeface="Times New Roman" panose="02020603050405020304" pitchFamily="18" charset="0"/>
                <a:cs typeface="Times New Roman" panose="02020603050405020304" pitchFamily="18" charset="0"/>
              </a:rPr>
              <a:t> мен </a:t>
            </a:r>
            <a:r>
              <a:rPr lang="ru-RU" sz="1800" dirty="0" err="1">
                <a:latin typeface="Times New Roman" panose="02020603050405020304" pitchFamily="18" charset="0"/>
                <a:cs typeface="Times New Roman" panose="02020603050405020304" pitchFamily="18" charset="0"/>
              </a:rPr>
              <a:t>қызметтерді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материалдық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және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материалдық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емес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өндіру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саласында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жүзеге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асыруға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болады</a:t>
            </a:r>
            <a:r>
              <a:rPr lang="ru-RU" sz="1800"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ru-RU" sz="1800" dirty="0" err="1">
                <a:latin typeface="Times New Roman" panose="02020603050405020304" pitchFamily="18" charset="0"/>
                <a:cs typeface="Times New Roman" panose="02020603050405020304" pitchFamily="18" charset="0"/>
              </a:rPr>
              <a:t>Сондықтан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бизнесті</a:t>
            </a:r>
            <a:r>
              <a:rPr lang="ru-RU" sz="1800"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кәсіпкерлікке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материалдық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өндіріс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және</a:t>
            </a:r>
            <a:r>
              <a:rPr lang="ru-RU" sz="1800"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коммерцияға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материалдық</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емес</a:t>
            </a:r>
            <a:r>
              <a:rPr lang="ru-RU" sz="1800" dirty="0">
                <a:latin typeface="Times New Roman" panose="02020603050405020304" pitchFamily="18" charset="0"/>
                <a:cs typeface="Times New Roman" panose="02020603050405020304" pitchFamily="18" charset="0"/>
              </a:rPr>
              <a:t> сала, </a:t>
            </a:r>
            <a:r>
              <a:rPr lang="ru-RU" sz="1800" dirty="0" err="1">
                <a:latin typeface="Times New Roman" panose="02020603050405020304" pitchFamily="18" charset="0"/>
                <a:cs typeface="Times New Roman" panose="02020603050405020304" pitchFamily="18" charset="0"/>
              </a:rPr>
              <a:t>қызметтер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бөлу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әдеттегідей</a:t>
            </a:r>
            <a:r>
              <a:rPr lang="ru-RU" sz="1800" dirty="0">
                <a:latin typeface="Times New Roman" panose="02020603050405020304" pitchFamily="18" charset="0"/>
                <a:cs typeface="Times New Roman" panose="02020603050405020304" pitchFamily="18" charset="0"/>
              </a:rPr>
              <a:t>.</a:t>
            </a:r>
            <a:endParaRPr lang="ru-RU" sz="18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Схема 11"/>
          <p:cNvGraphicFramePr/>
          <p:nvPr>
            <p:extLst>
              <p:ext uri="{D42A27DB-BD31-4B8C-83A1-F6EECF244321}">
                <p14:modId xmlns:p14="http://schemas.microsoft.com/office/powerpoint/2010/main" val="2710821108"/>
              </p:ext>
            </p:extLst>
          </p:nvPr>
        </p:nvGraphicFramePr>
        <p:xfrm>
          <a:off x="3958788" y="1378414"/>
          <a:ext cx="5003974" cy="52807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0293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object 2">
            <a:extLst>
              <a:ext uri="{FF2B5EF4-FFF2-40B4-BE49-F238E27FC236}">
                <a16:creationId xmlns:a16="http://schemas.microsoft.com/office/drawing/2014/main" id="{E2E5D965-0D6D-4A21-B21F-BC697834DD28}"/>
              </a:ext>
            </a:extLst>
          </p:cNvPr>
          <p:cNvSpPr txBox="1">
            <a:spLocks noGrp="1"/>
          </p:cNvSpPr>
          <p:nvPr>
            <p:ph type="title"/>
          </p:nvPr>
        </p:nvSpPr>
        <p:spPr>
          <a:xfrm>
            <a:off x="0" y="349286"/>
            <a:ext cx="9143999" cy="690574"/>
          </a:xfrm>
          <a:prstGeom prst="rect">
            <a:avLst/>
          </a:prstGeom>
        </p:spPr>
        <p:txBody>
          <a:bodyPr vert="horz" wrap="square" lIns="0" tIns="13335" rIns="0" bIns="0" rtlCol="0">
            <a:spAutoFit/>
          </a:bodyPr>
          <a:lstStyle/>
          <a:p>
            <a:pPr marL="12700">
              <a:lnSpc>
                <a:spcPct val="100000"/>
              </a:lnSpc>
              <a:spcBef>
                <a:spcPts val="105"/>
              </a:spcBef>
            </a:pP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3. </a:t>
            </a:r>
            <a:r>
              <a:rPr lang="kk-KZ"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Бір ерекшеліктері бар ма</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endParaRPr sz="4400" dirty="0">
              <a:solidFill>
                <a:srgbClr val="002060"/>
              </a:solidFill>
            </a:endParaRPr>
          </a:p>
        </p:txBody>
      </p:sp>
      <p:sp>
        <p:nvSpPr>
          <p:cNvPr id="8" name="Подзаголовок 2"/>
          <p:cNvSpPr txBox="1">
            <a:spLocks/>
          </p:cNvSpPr>
          <p:nvPr/>
        </p:nvSpPr>
        <p:spPr bwMode="auto">
          <a:xfrm>
            <a:off x="261137" y="1294092"/>
            <a:ext cx="8559335" cy="47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endParaRPr lang="ru-RU" sz="2400" b="1" dirty="0">
              <a:latin typeface="Times New Roman" panose="02020603050405020304" pitchFamily="18" charset="0"/>
              <a:cs typeface="Times New Roman" panose="02020603050405020304" pitchFamily="18" charset="0"/>
            </a:endParaRPr>
          </a:p>
        </p:txBody>
      </p:sp>
      <p:sp>
        <p:nvSpPr>
          <p:cNvPr id="9" name="Объект 2"/>
          <p:cNvSpPr>
            <a:spLocks noGrp="1"/>
          </p:cNvSpPr>
          <p:nvPr>
            <p:ph idx="1"/>
          </p:nvPr>
        </p:nvSpPr>
        <p:spPr>
          <a:xfrm>
            <a:off x="261138" y="1228809"/>
            <a:ext cx="8559334" cy="2776256"/>
          </a:xfrm>
        </p:spPr>
        <p:txBody>
          <a:bodyPr>
            <a:normAutofit/>
          </a:bodyPr>
          <a:lstStyle/>
          <a:p>
            <a:pPr algn="just">
              <a:buFont typeface="Wingdings" panose="05000000000000000000" pitchFamily="2" charset="2"/>
              <a:buChar char="Ø"/>
            </a:pPr>
            <a:r>
              <a:rPr lang="ru-RU" sz="2000" i="1" dirty="0" err="1">
                <a:latin typeface="Times New Roman" panose="02020603050405020304" pitchFamily="18" charset="0"/>
                <a:cs typeface="Times New Roman" panose="02020603050405020304" pitchFamily="18" charset="0"/>
              </a:rPr>
              <a:t>Кәсіпкерлік</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кәсіпорын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кәсіпкер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атынан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экономикалық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белсенділікті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нысаны</a:t>
            </a:r>
            <a:r>
              <a:rPr lang="ru-RU" sz="2000"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Кәсіпкерлік</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қызмет</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субъектісі</a:t>
            </a:r>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мүлікті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пайдаланудан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тауарды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сатудан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жұмыстарды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орындаудан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қызметтерді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көрсетуден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жүйелі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бағытталған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заңда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белгіленген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тәртіппен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тіркелген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тәуекелі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дербес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азаматтық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құқық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субъектісі</a:t>
            </a:r>
            <a:r>
              <a:rPr lang="ru-RU" sz="2000" dirty="0">
                <a:latin typeface="Times New Roman" panose="02020603050405020304" pitchFamily="18" charset="0"/>
                <a:cs typeface="Times New Roman" panose="02020603050405020304" pitchFamily="18" charset="0"/>
              </a:rPr>
              <a:t>. </a:t>
            </a:r>
            <a:r>
              <a:rPr lang="ru-RU" sz="2000" i="1" dirty="0">
                <a:latin typeface="Times New Roman" panose="02020603050405020304" pitchFamily="18" charset="0"/>
                <a:cs typeface="Times New Roman" panose="02020603050405020304" pitchFamily="18" charset="0"/>
              </a:rPr>
              <a:t>(Жеке </a:t>
            </a:r>
            <a:r>
              <a:rPr lang="ru-RU" sz="2000" i="1" dirty="0" err="1">
                <a:latin typeface="Times New Roman" panose="02020603050405020304" pitchFamily="18" charset="0"/>
                <a:cs typeface="Times New Roman" panose="02020603050405020304" pitchFamily="18" charset="0"/>
              </a:rPr>
              <a:t>кәсіпкер</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қауымдастық</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мемлекеттік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ұйым</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серіктестік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фермерлік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шаруашылық</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акционерлік</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қоғам</a:t>
            </a:r>
            <a:r>
              <a:rPr lang="ru-RU" sz="2000" i="1" dirty="0">
                <a:latin typeface="Times New Roman" panose="02020603050405020304" pitchFamily="18" charset="0"/>
                <a:cs typeface="Times New Roman" panose="02020603050405020304" pitchFamily="18" charset="0"/>
              </a:rPr>
              <a:t>).</a:t>
            </a:r>
            <a:endParaRPr lang="ru-RU" sz="2000" i="1"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Схема 11"/>
          <p:cNvGraphicFramePr/>
          <p:nvPr>
            <p:extLst>
              <p:ext uri="{D42A27DB-BD31-4B8C-83A1-F6EECF244321}">
                <p14:modId xmlns:p14="http://schemas.microsoft.com/office/powerpoint/2010/main" val="397539921"/>
              </p:ext>
            </p:extLst>
          </p:nvPr>
        </p:nvGraphicFramePr>
        <p:xfrm>
          <a:off x="261137" y="4005065"/>
          <a:ext cx="8559335" cy="2155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5313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5796"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object 2">
            <a:extLst>
              <a:ext uri="{FF2B5EF4-FFF2-40B4-BE49-F238E27FC236}">
                <a16:creationId xmlns:a16="http://schemas.microsoft.com/office/drawing/2014/main" id="{E2E5D965-0D6D-4A21-B21F-BC697834DD28}"/>
              </a:ext>
            </a:extLst>
          </p:cNvPr>
          <p:cNvSpPr txBox="1">
            <a:spLocks noGrp="1"/>
          </p:cNvSpPr>
          <p:nvPr>
            <p:ph type="title"/>
          </p:nvPr>
        </p:nvSpPr>
        <p:spPr>
          <a:xfrm>
            <a:off x="0" y="349286"/>
            <a:ext cx="9143999" cy="690574"/>
          </a:xfrm>
          <a:prstGeom prst="rect">
            <a:avLst/>
          </a:prstGeom>
        </p:spPr>
        <p:txBody>
          <a:bodyPr vert="horz" wrap="square" lIns="0" tIns="13335" rIns="0" bIns="0" rtlCol="0">
            <a:spAutoFit/>
          </a:bodyPr>
          <a:lstStyle/>
          <a:p>
            <a:pPr marL="12700">
              <a:lnSpc>
                <a:spcPct val="100000"/>
              </a:lnSpc>
              <a:spcBef>
                <a:spcPts val="105"/>
              </a:spcBef>
            </a:pP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4. </a:t>
            </a:r>
            <a:r>
              <a:rPr lang="kk-KZ"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Бизнес не үшін қажет?</a:t>
            </a:r>
            <a:endParaRPr sz="4400" dirty="0">
              <a:solidFill>
                <a:srgbClr val="002060"/>
              </a:solidFill>
            </a:endParaRPr>
          </a:p>
        </p:txBody>
      </p:sp>
      <p:sp>
        <p:nvSpPr>
          <p:cNvPr id="9" name="Объект 6"/>
          <p:cNvSpPr>
            <a:spLocks noGrp="1"/>
          </p:cNvSpPr>
          <p:nvPr>
            <p:ph idx="1"/>
          </p:nvPr>
        </p:nvSpPr>
        <p:spPr>
          <a:xfrm>
            <a:off x="333272" y="1076408"/>
            <a:ext cx="8596668" cy="696408"/>
          </a:xfrm>
        </p:spPr>
        <p:txBody>
          <a:bodyPr>
            <a:noAutofit/>
          </a:bodyPr>
          <a:lstStyle/>
          <a:p>
            <a:pPr>
              <a:buFont typeface="Wingdings" panose="05000000000000000000" pitchFamily="2" charset="2"/>
              <a:buChar char="Ø"/>
            </a:pPr>
            <a:r>
              <a:rPr lang="ru-RU" sz="2000" i="1" dirty="0" err="1">
                <a:latin typeface="Times New Roman" panose="02020603050405020304" pitchFamily="18" charset="0"/>
                <a:cs typeface="Times New Roman" panose="02020603050405020304" pitchFamily="18" charset="0"/>
              </a:rPr>
              <a:t>Бірінші</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кезекте</a:t>
            </a:r>
            <a:r>
              <a:rPr lang="ru-RU" sz="2000" i="1" dirty="0">
                <a:latin typeface="Times New Roman" panose="02020603050405020304" pitchFamily="18" charset="0"/>
                <a:cs typeface="Times New Roman" panose="02020603050405020304" pitchFamily="18" charset="0"/>
              </a:rPr>
              <a:t> бизнес </a:t>
            </a:r>
            <a:r>
              <a:rPr lang="ru-RU" sz="2000" i="1" dirty="0" err="1">
                <a:latin typeface="Times New Roman" panose="02020603050405020304" pitchFamily="18" charset="0"/>
                <a:cs typeface="Times New Roman" panose="02020603050405020304" pitchFamily="18" charset="0"/>
              </a:rPr>
              <a:t>мемлекет</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экономикасының</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құрамдас</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бөлігі</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болып</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табылады</a:t>
            </a:r>
            <a:endParaRPr lang="ru-RU" sz="2000" i="1" dirty="0">
              <a:latin typeface="Times New Roman" panose="02020603050405020304" pitchFamily="18" charset="0"/>
              <a:cs typeface="Times New Roman" panose="02020603050405020304" pitchFamily="18" charset="0"/>
            </a:endParaRPr>
          </a:p>
        </p:txBody>
      </p:sp>
      <p:graphicFrame>
        <p:nvGraphicFramePr>
          <p:cNvPr id="15" name="Схема 14"/>
          <p:cNvGraphicFramePr/>
          <p:nvPr>
            <p:extLst>
              <p:ext uri="{D42A27DB-BD31-4B8C-83A1-F6EECF244321}">
                <p14:modId xmlns:p14="http://schemas.microsoft.com/office/powerpoint/2010/main" val="3211516356"/>
              </p:ext>
            </p:extLst>
          </p:nvPr>
        </p:nvGraphicFramePr>
        <p:xfrm>
          <a:off x="182469" y="1925217"/>
          <a:ext cx="8747471" cy="2151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Рисунок 15"/>
          <p:cNvPicPr>
            <a:picLocks noChangeAspect="1"/>
          </p:cNvPicPr>
          <p:nvPr/>
        </p:nvPicPr>
        <p:blipFill>
          <a:blip r:embed="rId8"/>
          <a:stretch>
            <a:fillRect/>
          </a:stretch>
        </p:blipFill>
        <p:spPr>
          <a:xfrm>
            <a:off x="6296363" y="4365104"/>
            <a:ext cx="2633577" cy="17989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Рисунок 16"/>
          <p:cNvPicPr>
            <a:picLocks noChangeAspect="1"/>
          </p:cNvPicPr>
          <p:nvPr/>
        </p:nvPicPr>
        <p:blipFill>
          <a:blip r:embed="rId9"/>
          <a:stretch>
            <a:fillRect/>
          </a:stretch>
        </p:blipFill>
        <p:spPr>
          <a:xfrm>
            <a:off x="3189959" y="4350792"/>
            <a:ext cx="2908141" cy="18249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Рисунок 17"/>
          <p:cNvPicPr>
            <a:picLocks noChangeAspect="1"/>
          </p:cNvPicPr>
          <p:nvPr/>
        </p:nvPicPr>
        <p:blipFill>
          <a:blip r:embed="rId10"/>
          <a:stretch>
            <a:fillRect/>
          </a:stretch>
        </p:blipFill>
        <p:spPr>
          <a:xfrm>
            <a:off x="199382" y="4365104"/>
            <a:ext cx="2716012" cy="1810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202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12" name="Группа 11"/>
          <p:cNvGrpSpPr/>
          <p:nvPr/>
        </p:nvGrpSpPr>
        <p:grpSpPr>
          <a:xfrm>
            <a:off x="155574" y="267600"/>
            <a:ext cx="8871667" cy="366105"/>
            <a:chOff x="1633" y="1914"/>
            <a:chExt cx="11539109" cy="469445"/>
          </a:xfrm>
          <a:scene3d>
            <a:camera prst="orthographicFront"/>
            <a:lightRig rig="flat" dir="t"/>
          </a:scene3d>
        </p:grpSpPr>
        <p:sp>
          <p:nvSpPr>
            <p:cNvPr id="25" name="Скругленный прямоугольник 24"/>
            <p:cNvSpPr/>
            <p:nvPr/>
          </p:nvSpPr>
          <p:spPr>
            <a:xfrm>
              <a:off x="1633" y="3136"/>
              <a:ext cx="11539109" cy="468223"/>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26" name="Скругленный прямоугольник 4"/>
            <p:cNvSpPr txBox="1"/>
            <p:nvPr/>
          </p:nvSpPr>
          <p:spPr>
            <a:xfrm>
              <a:off x="29062" y="1914"/>
              <a:ext cx="11511680" cy="44079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lvl="0" algn="ctr" defTabSz="1066800">
                <a:lnSpc>
                  <a:spcPct val="90000"/>
                </a:lnSpc>
                <a:spcAft>
                  <a:spcPct val="35000"/>
                </a:spcAft>
              </a:pPr>
              <a:r>
                <a:rPr lang="ru-RU" sz="2400" dirty="0">
                  <a:latin typeface="Times New Roman" panose="02020603050405020304" pitchFamily="18" charset="0"/>
                  <a:cs typeface="Times New Roman" panose="02020603050405020304" pitchFamily="18" charset="0"/>
                </a:rPr>
                <a:t>Жеке бизнес</a:t>
              </a:r>
              <a:endParaRPr lang="ru-RU" sz="2400" kern="1200" dirty="0">
                <a:latin typeface="Times New Roman" panose="02020603050405020304" pitchFamily="18" charset="0"/>
                <a:cs typeface="Times New Roman" panose="02020603050405020304" pitchFamily="18" charset="0"/>
              </a:endParaRPr>
            </a:p>
          </p:txBody>
        </p:sp>
      </p:grpSp>
      <p:grpSp>
        <p:nvGrpSpPr>
          <p:cNvPr id="13" name="Группа 12"/>
          <p:cNvGrpSpPr/>
          <p:nvPr/>
        </p:nvGrpSpPr>
        <p:grpSpPr>
          <a:xfrm>
            <a:off x="155574" y="765018"/>
            <a:ext cx="4289884" cy="294740"/>
            <a:chOff x="12896" y="769612"/>
            <a:chExt cx="5369448" cy="377935"/>
          </a:xfrm>
          <a:scene3d>
            <a:camera prst="orthographicFront"/>
            <a:lightRig rig="flat" dir="t"/>
          </a:scene3d>
        </p:grpSpPr>
        <p:sp>
          <p:nvSpPr>
            <p:cNvPr id="23" name="Скругленный прямоугольник 22"/>
            <p:cNvSpPr/>
            <p:nvPr/>
          </p:nvSpPr>
          <p:spPr>
            <a:xfrm>
              <a:off x="12896" y="769612"/>
              <a:ext cx="5369448" cy="377935"/>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sp>
        <p:sp>
          <p:nvSpPr>
            <p:cNvPr id="24" name="Скругленный прямоугольник 6"/>
            <p:cNvSpPr txBox="1"/>
            <p:nvPr/>
          </p:nvSpPr>
          <p:spPr>
            <a:xfrm>
              <a:off x="23965" y="780681"/>
              <a:ext cx="5347310" cy="355797"/>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lvl="0" algn="ctr" defTabSz="1066800">
                <a:lnSpc>
                  <a:spcPct val="90000"/>
                </a:lnSpc>
                <a:spcAft>
                  <a:spcPct val="35000"/>
                </a:spcAft>
              </a:pPr>
              <a:r>
                <a:rPr lang="ru-RU" sz="2400" dirty="0" err="1">
                  <a:latin typeface="Times New Roman" panose="02020603050405020304" pitchFamily="18" charset="0"/>
                  <a:cs typeface="Times New Roman" panose="02020603050405020304" pitchFamily="18" charset="0"/>
                </a:rPr>
                <a:t>Артықшылықтары</a:t>
              </a:r>
              <a:r>
                <a:rPr lang="ru-RU" sz="2400" dirty="0">
                  <a:latin typeface="Times New Roman" panose="02020603050405020304" pitchFamily="18" charset="0"/>
                  <a:cs typeface="Times New Roman" panose="02020603050405020304" pitchFamily="18" charset="0"/>
                </a:rPr>
                <a:t> </a:t>
              </a:r>
              <a:r>
                <a:rPr lang="ru-RU" sz="2400" kern="1200" dirty="0">
                  <a:latin typeface="Times New Roman" panose="02020603050405020304" pitchFamily="18" charset="0"/>
                  <a:cs typeface="Times New Roman" panose="02020603050405020304" pitchFamily="18" charset="0"/>
                </a:rPr>
                <a:t>«+»</a:t>
              </a:r>
            </a:p>
          </p:txBody>
        </p:sp>
      </p:grpSp>
      <p:grpSp>
        <p:nvGrpSpPr>
          <p:cNvPr id="14" name="Группа 13"/>
          <p:cNvGrpSpPr/>
          <p:nvPr/>
        </p:nvGrpSpPr>
        <p:grpSpPr>
          <a:xfrm>
            <a:off x="155574" y="1140761"/>
            <a:ext cx="4273151" cy="5600607"/>
            <a:chOff x="23368" y="1445801"/>
            <a:chExt cx="5348504" cy="5000352"/>
          </a:xfrm>
          <a:scene3d>
            <a:camera prst="orthographicFront"/>
            <a:lightRig rig="flat" dir="t"/>
          </a:scene3d>
        </p:grpSpPr>
        <p:sp>
          <p:nvSpPr>
            <p:cNvPr id="21" name="Скругленный прямоугольник 20"/>
            <p:cNvSpPr/>
            <p:nvPr/>
          </p:nvSpPr>
          <p:spPr>
            <a:xfrm>
              <a:off x="23368" y="1445801"/>
              <a:ext cx="5348504" cy="5000352"/>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sp>
        <p:sp>
          <p:nvSpPr>
            <p:cNvPr id="22" name="Скругленный прямоугольник 8"/>
            <p:cNvSpPr txBox="1"/>
            <p:nvPr/>
          </p:nvSpPr>
          <p:spPr>
            <a:xfrm>
              <a:off x="169823" y="1592256"/>
              <a:ext cx="5055594" cy="470744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Бизнесті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процесін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бақылау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таңдау</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Жеке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ортасын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құру</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Аз стресс (</a:t>
              </a:r>
              <a:r>
                <a:rPr lang="ru-RU" dirty="0" err="1">
                  <a:latin typeface="Times New Roman" panose="02020603050405020304" pitchFamily="18" charset="0"/>
                  <a:cs typeface="Times New Roman" panose="02020603050405020304" pitchFamily="18" charset="0"/>
                </a:rPr>
                <a:t>жақсы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істейтін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бизнесті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құрып</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толығымен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басқарғаннан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кейін</a:t>
              </a:r>
              <a:r>
                <a:rPr lang="ru-RU" dirty="0">
                  <a:latin typeface="Times New Roman" panose="02020603050405020304" pitchFamily="18" charset="0"/>
                  <a:cs typeface="Times New Roman" panose="02020603050405020304" pitchFamily="18" charset="0"/>
                </a:rPr>
                <a:t>)</a:t>
              </a: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Табысқа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ешқандай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шектеулер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сізге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Сіз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адамдарды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жалдағыңыз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келуі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сізге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қиын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қажет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мәселелерді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шешеді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сіз</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ұнатпайсыз</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беделді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табысты</a:t>
              </a:r>
              <a:r>
                <a:rPr lang="ru-RU" dirty="0">
                  <a:latin typeface="Times New Roman" panose="02020603050405020304" pitchFamily="18" charset="0"/>
                  <a:cs typeface="Times New Roman" panose="02020603050405020304" pitchFamily="18" charset="0"/>
                </a:rPr>
                <a:t> бизнес</a:t>
              </a: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Қаржылық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Икемді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кесте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кейбір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жағдайларда</a:t>
              </a:r>
              <a:r>
                <a:rPr lang="ru-RU" dirty="0">
                  <a:latin typeface="Times New Roman" panose="02020603050405020304" pitchFamily="18" charset="0"/>
                  <a:cs typeface="Times New Roman" panose="02020603050405020304" pitchFamily="18" charset="0"/>
                </a:rPr>
                <a:t>)</a:t>
              </a: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Уақытты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өмір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сүру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мүмкіндігі</a:t>
              </a:r>
              <a:endParaRPr lang="ru-RU" sz="1800" kern="1200" dirty="0">
                <a:latin typeface="Times New Roman" panose="02020603050405020304" pitchFamily="18" charset="0"/>
                <a:cs typeface="Times New Roman" panose="02020603050405020304" pitchFamily="18" charset="0"/>
              </a:endParaRPr>
            </a:p>
          </p:txBody>
        </p:sp>
      </p:grpSp>
      <p:grpSp>
        <p:nvGrpSpPr>
          <p:cNvPr id="15" name="Группа 14"/>
          <p:cNvGrpSpPr/>
          <p:nvPr/>
        </p:nvGrpSpPr>
        <p:grpSpPr>
          <a:xfrm>
            <a:off x="4603204" y="764704"/>
            <a:ext cx="4424037" cy="295054"/>
            <a:chOff x="5802391" y="769612"/>
            <a:chExt cx="5727087" cy="353771"/>
          </a:xfrm>
          <a:scene3d>
            <a:camera prst="orthographicFront"/>
            <a:lightRig rig="flat" dir="t"/>
          </a:scene3d>
        </p:grpSpPr>
        <p:sp>
          <p:nvSpPr>
            <p:cNvPr id="19" name="Скругленный прямоугольник 18"/>
            <p:cNvSpPr/>
            <p:nvPr/>
          </p:nvSpPr>
          <p:spPr>
            <a:xfrm>
              <a:off x="5802391" y="769612"/>
              <a:ext cx="5727087" cy="353771"/>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sp>
        <p:sp>
          <p:nvSpPr>
            <p:cNvPr id="20" name="Скругленный прямоугольник 10"/>
            <p:cNvSpPr txBox="1"/>
            <p:nvPr/>
          </p:nvSpPr>
          <p:spPr>
            <a:xfrm>
              <a:off x="5812753" y="779974"/>
              <a:ext cx="5706363" cy="333047"/>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lvl="0" algn="ctr" defTabSz="1066800">
                <a:lnSpc>
                  <a:spcPct val="90000"/>
                </a:lnSpc>
                <a:spcAft>
                  <a:spcPct val="35000"/>
                </a:spcAft>
              </a:pPr>
              <a:r>
                <a:rPr lang="ru-RU" sz="2400" dirty="0" err="1">
                  <a:latin typeface="Times New Roman" panose="02020603050405020304" pitchFamily="18" charset="0"/>
                  <a:cs typeface="Times New Roman" panose="02020603050405020304" pitchFamily="18" charset="0"/>
                </a:rPr>
                <a:t>Кемшіліктері</a:t>
              </a:r>
              <a:r>
                <a:rPr lang="ru-RU" sz="2400" dirty="0">
                  <a:latin typeface="Times New Roman" panose="02020603050405020304" pitchFamily="18" charset="0"/>
                  <a:cs typeface="Times New Roman" panose="02020603050405020304" pitchFamily="18" charset="0"/>
                </a:rPr>
                <a:t> </a:t>
              </a:r>
              <a:r>
                <a:rPr lang="ru-RU" sz="2400" kern="1200" dirty="0">
                  <a:latin typeface="Times New Roman" panose="02020603050405020304" pitchFamily="18" charset="0"/>
                  <a:cs typeface="Times New Roman" panose="02020603050405020304" pitchFamily="18" charset="0"/>
                </a:rPr>
                <a:t>«-»</a:t>
              </a:r>
            </a:p>
          </p:txBody>
        </p:sp>
      </p:grpSp>
      <p:grpSp>
        <p:nvGrpSpPr>
          <p:cNvPr id="16" name="Группа 15"/>
          <p:cNvGrpSpPr/>
          <p:nvPr/>
        </p:nvGrpSpPr>
        <p:grpSpPr>
          <a:xfrm>
            <a:off x="4586231" y="1140761"/>
            <a:ext cx="4433005" cy="5600607"/>
            <a:chOff x="5785417" y="1421637"/>
            <a:chExt cx="5704749" cy="4989610"/>
          </a:xfrm>
          <a:scene3d>
            <a:camera prst="orthographicFront"/>
            <a:lightRig rig="flat" dir="t"/>
          </a:scene3d>
        </p:grpSpPr>
        <p:sp>
          <p:nvSpPr>
            <p:cNvPr id="17" name="Скругленный прямоугольник 16"/>
            <p:cNvSpPr/>
            <p:nvPr/>
          </p:nvSpPr>
          <p:spPr>
            <a:xfrm>
              <a:off x="5785417" y="1421637"/>
              <a:ext cx="5704749" cy="4989610"/>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sp>
        <p:sp>
          <p:nvSpPr>
            <p:cNvPr id="18" name="Скругленный прямоугольник 12"/>
            <p:cNvSpPr txBox="1"/>
            <p:nvPr/>
          </p:nvSpPr>
          <p:spPr>
            <a:xfrm>
              <a:off x="5931558" y="1567778"/>
              <a:ext cx="5412467" cy="4697328"/>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Егер</a:t>
              </a:r>
              <a:r>
                <a:rPr lang="ru-RU" dirty="0">
                  <a:latin typeface="Times New Roman" panose="02020603050405020304" pitchFamily="18" charset="0"/>
                  <a:cs typeface="Times New Roman" panose="02020603050405020304" pitchFamily="18" charset="0"/>
                </a:rPr>
                <a:t> бизнес </a:t>
              </a:r>
              <a:r>
                <a:rPr lang="ru-RU" dirty="0" err="1">
                  <a:latin typeface="Times New Roman" panose="02020603050405020304" pitchFamily="18" charset="0"/>
                  <a:cs typeface="Times New Roman" panose="02020603050405020304" pitchFamily="18" charset="0"/>
                </a:rPr>
                <a:t>тұрақты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қаржыландыру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мәселелері</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Айтарлықтай</a:t>
              </a:r>
              <a:r>
                <a:rPr lang="ru-RU" dirty="0">
                  <a:latin typeface="Times New Roman" panose="02020603050405020304" pitchFamily="18" charset="0"/>
                  <a:cs typeface="Times New Roman" panose="02020603050405020304" pitchFamily="18" charset="0"/>
                </a:rPr>
                <a:t> инвестиция </a:t>
              </a:r>
              <a:r>
                <a:rPr lang="ru-RU" dirty="0" err="1">
                  <a:latin typeface="Times New Roman" panose="02020603050405020304" pitchFamily="18" charset="0"/>
                  <a:cs typeface="Times New Roman" panose="02020603050405020304" pitchFamily="18" charset="0"/>
                </a:rPr>
                <a:t>қажет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a:t>
              </a:r>
              <a:r>
                <a:rPr lang="ru-RU" dirty="0">
                  <a:latin typeface="Times New Roman" panose="02020603050405020304" pitchFamily="18" charset="0"/>
                  <a:cs typeface="Times New Roman" panose="02020603050405020304" pitchFamily="18" charset="0"/>
                </a:rPr>
                <a:t> пен </a:t>
              </a:r>
              <a:r>
                <a:rPr lang="ru-RU" dirty="0" err="1">
                  <a:latin typeface="Times New Roman" panose="02020603050405020304" pitchFamily="18" charset="0"/>
                  <a:cs typeface="Times New Roman" panose="02020603050405020304" pitchFamily="18" charset="0"/>
                </a:rPr>
                <a:t>ақша</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Қайта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өңдеу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төленбейді</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Тез </a:t>
              </a:r>
              <a:r>
                <a:rPr lang="ru-RU" dirty="0" err="1">
                  <a:latin typeface="Times New Roman" panose="02020603050405020304" pitchFamily="18" charset="0"/>
                  <a:cs typeface="Times New Roman" panose="02020603050405020304" pitchFamily="18" charset="0"/>
                </a:rPr>
                <a:t>өзгеретін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бейімделу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мүмкіндігі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қажет</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Кейде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белгісіздік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болуы</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Сіз</a:t>
              </a:r>
              <a:r>
                <a:rPr lang="ru-RU" dirty="0">
                  <a:latin typeface="Times New Roman" panose="02020603050405020304" pitchFamily="18" charset="0"/>
                  <a:cs typeface="Times New Roman" panose="02020603050405020304" pitchFamily="18" charset="0"/>
                </a:rPr>
                <a:t> тек </a:t>
              </a:r>
              <a:r>
                <a:rPr lang="ru-RU" dirty="0" err="1">
                  <a:latin typeface="Times New Roman" panose="02020603050405020304" pitchFamily="18" charset="0"/>
                  <a:cs typeface="Times New Roman" panose="02020603050405020304" pitchFamily="18" charset="0"/>
                </a:rPr>
                <a:t>сегіз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сағат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алмайсыз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проблемалар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маңызды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аяқталмаған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болса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үйге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ораласыз</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Кепілдік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жоқ</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Міндеттемелер</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жауапкершілікті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арттыру</a:t>
              </a:r>
              <a:endParaRPr lang="ru-RU" dirty="0">
                <a:latin typeface="Times New Roman" panose="02020603050405020304" pitchFamily="18" charset="0"/>
                <a:cs typeface="Times New Roman" panose="02020603050405020304" pitchFamily="18" charset="0"/>
              </a:endParaRPr>
            </a:p>
            <a:p>
              <a:pPr marL="285750" lvl="0" indent="-285750" algn="just" defTabSz="800100">
                <a:lnSpc>
                  <a:spcPct val="90000"/>
                </a:lnSpc>
                <a:spcAft>
                  <a:spcPct val="35000"/>
                </a:spcAft>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Егер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бизнесті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дұрыс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жасамаған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болсаңыз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өзіңіз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істейтін</a:t>
              </a:r>
              <a:r>
                <a:rPr lang="ru-RU" dirty="0">
                  <a:latin typeface="Times New Roman" panose="02020603050405020304" pitchFamily="18" charset="0"/>
                  <a:cs typeface="Times New Roman" panose="02020603050405020304" pitchFamily="18" charset="0"/>
                </a:rPr>
                <a:t> бизнес </a:t>
              </a:r>
              <a:r>
                <a:rPr lang="ru-RU" dirty="0" err="1">
                  <a:latin typeface="Times New Roman" panose="02020603050405020304" pitchFamily="18" charset="0"/>
                  <a:cs typeface="Times New Roman" panose="02020603050405020304" pitchFamily="18" charset="0"/>
                </a:rPr>
                <a:t>емес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жасайсыз</a:t>
              </a:r>
              <a:endParaRPr lang="ru-RU" sz="1800" kern="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46013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object 2">
            <a:extLst>
              <a:ext uri="{FF2B5EF4-FFF2-40B4-BE49-F238E27FC236}">
                <a16:creationId xmlns:a16="http://schemas.microsoft.com/office/drawing/2014/main" id="{E2E5D965-0D6D-4A21-B21F-BC697834DD28}"/>
              </a:ext>
            </a:extLst>
          </p:cNvPr>
          <p:cNvSpPr txBox="1">
            <a:spLocks noGrp="1"/>
          </p:cNvSpPr>
          <p:nvPr>
            <p:ph type="title"/>
          </p:nvPr>
        </p:nvSpPr>
        <p:spPr>
          <a:xfrm>
            <a:off x="0" y="10732"/>
            <a:ext cx="9143999" cy="1367682"/>
          </a:xfrm>
          <a:prstGeom prst="rect">
            <a:avLst/>
          </a:prstGeom>
        </p:spPr>
        <p:txBody>
          <a:bodyPr vert="horz" wrap="square" lIns="0" tIns="13335" rIns="0" bIns="0" rtlCol="0">
            <a:spAutoFit/>
          </a:bodyPr>
          <a:lstStyle/>
          <a:p>
            <a:pPr marL="12700">
              <a:lnSpc>
                <a:spcPct val="100000"/>
              </a:lnSpc>
              <a:spcBef>
                <a:spcPts val="105"/>
              </a:spcBef>
            </a:pP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5.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Бизнесті</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ашу</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үшін</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бастапқы</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капитал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қажет</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пе</a:t>
            </a: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endParaRPr sz="4400" dirty="0">
              <a:solidFill>
                <a:srgbClr val="002060"/>
              </a:solidFill>
            </a:endParaRPr>
          </a:p>
        </p:txBody>
      </p:sp>
      <p:sp>
        <p:nvSpPr>
          <p:cNvPr id="8" name="Подзаголовок 2"/>
          <p:cNvSpPr txBox="1">
            <a:spLocks/>
          </p:cNvSpPr>
          <p:nvPr/>
        </p:nvSpPr>
        <p:spPr bwMode="auto">
          <a:xfrm>
            <a:off x="261137" y="1294092"/>
            <a:ext cx="8559335" cy="47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endParaRPr lang="ru-RU" sz="2400" b="1" dirty="0">
              <a:latin typeface="Times New Roman" panose="02020603050405020304" pitchFamily="18" charset="0"/>
              <a:cs typeface="Times New Roman" panose="02020603050405020304" pitchFamily="18" charset="0"/>
            </a:endParaRPr>
          </a:p>
        </p:txBody>
      </p:sp>
      <p:sp>
        <p:nvSpPr>
          <p:cNvPr id="9" name="Объект 3"/>
          <p:cNvSpPr>
            <a:spLocks noGrp="1"/>
          </p:cNvSpPr>
          <p:nvPr>
            <p:ph idx="1"/>
          </p:nvPr>
        </p:nvSpPr>
        <p:spPr>
          <a:xfrm>
            <a:off x="261137" y="1378414"/>
            <a:ext cx="8596668" cy="720437"/>
          </a:xfrm>
        </p:spPr>
        <p:txBody>
          <a:bodyPr>
            <a:normAutofit/>
          </a:bodyPr>
          <a:lstStyle/>
          <a:p>
            <a:pPr>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Бастапқы</a:t>
            </a:r>
            <a:r>
              <a:rPr lang="ru-RU" sz="2000" b="1" dirty="0">
                <a:latin typeface="Times New Roman" panose="02020603050405020304" pitchFamily="18" charset="0"/>
                <a:cs typeface="Times New Roman" panose="02020603050405020304" pitchFamily="18" charset="0"/>
              </a:rPr>
              <a:t> капитал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кәсіпкер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ашуға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инвестициялай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ресурстар</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қаражат</a:t>
            </a:r>
            <a:r>
              <a:rPr lang="ru-RU" sz="2000" dirty="0">
                <a:latin typeface="Times New Roman" panose="02020603050405020304" pitchFamily="18" charset="0"/>
                <a:cs typeface="Times New Roman" panose="02020603050405020304" pitchFamily="18" charset="0"/>
              </a:rPr>
              <a:t>.</a:t>
            </a:r>
            <a:endParaRPr lang="ru-RU" sz="20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Схема 11"/>
          <p:cNvGraphicFramePr/>
          <p:nvPr>
            <p:extLst>
              <p:ext uri="{D42A27DB-BD31-4B8C-83A1-F6EECF244321}">
                <p14:modId xmlns:p14="http://schemas.microsoft.com/office/powerpoint/2010/main" val="4201797174"/>
              </p:ext>
            </p:extLst>
          </p:nvPr>
        </p:nvGraphicFramePr>
        <p:xfrm>
          <a:off x="307975" y="1640537"/>
          <a:ext cx="8744950" cy="5100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72871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12" name="Схема 11"/>
          <p:cNvGraphicFramePr/>
          <p:nvPr>
            <p:extLst>
              <p:ext uri="{D42A27DB-BD31-4B8C-83A1-F6EECF244321}">
                <p14:modId xmlns:p14="http://schemas.microsoft.com/office/powerpoint/2010/main" val="1770892803"/>
              </p:ext>
            </p:extLst>
          </p:nvPr>
        </p:nvGraphicFramePr>
        <p:xfrm>
          <a:off x="508000" y="62068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3938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object 2">
            <a:extLst>
              <a:ext uri="{FF2B5EF4-FFF2-40B4-BE49-F238E27FC236}">
                <a16:creationId xmlns:a16="http://schemas.microsoft.com/office/drawing/2014/main" id="{E2E5D965-0D6D-4A21-B21F-BC697834DD28}"/>
              </a:ext>
            </a:extLst>
          </p:cNvPr>
          <p:cNvSpPr txBox="1">
            <a:spLocks noGrp="1"/>
          </p:cNvSpPr>
          <p:nvPr>
            <p:ph type="title"/>
          </p:nvPr>
        </p:nvSpPr>
        <p:spPr>
          <a:xfrm>
            <a:off x="0" y="10732"/>
            <a:ext cx="9143999" cy="1367682"/>
          </a:xfrm>
          <a:prstGeom prst="rect">
            <a:avLst/>
          </a:prstGeom>
        </p:spPr>
        <p:txBody>
          <a:bodyPr vert="horz" wrap="square" lIns="0" tIns="13335" rIns="0" bIns="0" rtlCol="0">
            <a:spAutoFit/>
          </a:bodyPr>
          <a:lstStyle/>
          <a:p>
            <a:pPr marL="12700">
              <a:lnSpc>
                <a:spcPct val="100000"/>
              </a:lnSpc>
              <a:spcBef>
                <a:spcPts val="105"/>
              </a:spcBef>
            </a:pPr>
            <a:r>
              <a:rPr lang="ru-RU"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6. </a:t>
            </a:r>
            <a:r>
              <a:rPr lang="kk-KZ"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Өз бизнесіңізді қалай ашуға және дамытуға болады?</a:t>
            </a:r>
            <a:endParaRPr sz="4400" dirty="0">
              <a:solidFill>
                <a:srgbClr val="002060"/>
              </a:solidFill>
            </a:endParaRPr>
          </a:p>
        </p:txBody>
      </p:sp>
      <p:sp>
        <p:nvSpPr>
          <p:cNvPr id="8" name="Подзаголовок 2"/>
          <p:cNvSpPr txBox="1">
            <a:spLocks/>
          </p:cNvSpPr>
          <p:nvPr/>
        </p:nvSpPr>
        <p:spPr bwMode="auto">
          <a:xfrm>
            <a:off x="261137" y="1294092"/>
            <a:ext cx="8559335" cy="47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endParaRPr lang="ru-RU" sz="2400" b="1" dirty="0">
              <a:latin typeface="Times New Roman" panose="02020603050405020304" pitchFamily="18" charset="0"/>
              <a:cs typeface="Times New Roman" panose="02020603050405020304" pitchFamily="18" charset="0"/>
            </a:endParaRPr>
          </a:p>
        </p:txBody>
      </p:sp>
      <p:sp>
        <p:nvSpPr>
          <p:cNvPr id="12" name="Объект 3"/>
          <p:cNvSpPr>
            <a:spLocks noGrp="1"/>
          </p:cNvSpPr>
          <p:nvPr>
            <p:ph idx="1"/>
          </p:nvPr>
        </p:nvSpPr>
        <p:spPr>
          <a:xfrm>
            <a:off x="307975" y="1596097"/>
            <a:ext cx="8596668" cy="4740867"/>
          </a:xfrm>
        </p:spPr>
        <p:txBody>
          <a:bodyPr>
            <a:normAutofit/>
          </a:bodyPr>
          <a:lstStyle/>
          <a:p>
            <a:pPr marL="457200" indent="-457200">
              <a:buFont typeface="+mj-lt"/>
              <a:buAutoNum type="arabicPeriod"/>
            </a:pPr>
            <a:r>
              <a:rPr lang="ru-RU" sz="2000" dirty="0" err="1">
                <a:latin typeface="Times New Roman" panose="02020603050405020304" pitchFamily="18" charset="0"/>
                <a:cs typeface="Times New Roman" panose="02020603050405020304" pitchFamily="18" charset="0"/>
              </a:rPr>
              <a:t>Тауарға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сұранысты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іздеу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қажеттіліктерді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анықтау</a:t>
            </a:r>
            <a:r>
              <a:rPr lang="ru-RU" sz="2000" dirty="0">
                <a:latin typeface="Times New Roman" panose="02020603050405020304" pitchFamily="18" charset="0"/>
                <a:cs typeface="Times New Roman" panose="02020603050405020304" pitchFamily="18" charset="0"/>
              </a:rPr>
              <a:t>)</a:t>
            </a:r>
          </a:p>
          <a:p>
            <a:pPr marL="457200" indent="-457200">
              <a:buFont typeface="+mj-lt"/>
              <a:buAutoNum type="arabicPeriod"/>
            </a:pPr>
            <a:r>
              <a:rPr lang="ru-RU" sz="2000" dirty="0" err="1">
                <a:latin typeface="Times New Roman" panose="02020603050405020304" pitchFamily="18" charset="0"/>
                <a:cs typeface="Times New Roman" panose="02020603050405020304" pitchFamily="18" charset="0"/>
              </a:rPr>
              <a:t>Сұраныс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қажеттіліктерін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қанағаттандыра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адамды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іздеу</a:t>
            </a:r>
            <a:endParaRPr lang="ru-RU" sz="20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ru-RU" sz="2000" dirty="0" err="1">
                <a:latin typeface="Times New Roman" panose="02020603050405020304" pitchFamily="18" charset="0"/>
                <a:cs typeface="Times New Roman" panose="02020603050405020304" pitchFamily="18" charset="0"/>
              </a:rPr>
              <a:t>Өнімді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жеткізушіден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алыңыз</a:t>
            </a:r>
            <a:endParaRPr lang="ru-RU" sz="20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ru-RU" sz="2000" dirty="0">
                <a:latin typeface="Times New Roman" panose="02020603050405020304" pitchFamily="18" charset="0"/>
                <a:cs typeface="Times New Roman" panose="02020603050405020304" pitchFamily="18" charset="0"/>
              </a:rPr>
              <a:t>Оны </a:t>
            </a:r>
            <a:r>
              <a:rPr lang="ru-RU" sz="2000" dirty="0" err="1">
                <a:latin typeface="Times New Roman" panose="02020603050405020304" pitchFamily="18" charset="0"/>
                <a:cs typeface="Times New Roman" panose="02020603050405020304" pitchFamily="18" charset="0"/>
              </a:rPr>
              <a:t>мұқтаж</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адамға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сату</a:t>
            </a:r>
            <a:endParaRPr lang="ru-RU"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ru-RU" sz="2000" dirty="0" err="1">
                <a:latin typeface="Times New Roman" panose="02020603050405020304" pitchFamily="18" charset="0"/>
                <a:cs typeface="Times New Roman" panose="02020603050405020304" pitchFamily="18" charset="0"/>
              </a:rPr>
              <a:t>Тауарды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қаражатына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сатудан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кейінгі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есеп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айырысу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жүргізілуі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мүмкін</a:t>
            </a:r>
            <a:r>
              <a:rPr lang="ru-RU"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ru-RU" sz="2000" dirty="0" err="1">
                <a:latin typeface="Times New Roman" panose="02020603050405020304" pitchFamily="18" charset="0"/>
                <a:cs typeface="Times New Roman" panose="02020603050405020304" pitchFamily="18" charset="0"/>
              </a:rPr>
              <a:t>Сатып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сатудың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арасындағы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айырмашылығы</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кәсіпкердің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кірісі</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делдалдық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a:t>
            </a:r>
            <a:r>
              <a:rPr lang="ru-RU"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ru-RU" sz="2000" dirty="0" err="1">
                <a:latin typeface="Times New Roman" panose="02020603050405020304" pitchFamily="18" charset="0"/>
                <a:cs typeface="Times New Roman" panose="02020603050405020304" pitchFamily="18" charset="0"/>
              </a:rPr>
              <a:t>Қызмет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жағдайында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бірдеңе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сатып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қажеті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сіз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жұмысыңыздың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есебінен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аласыз</a:t>
            </a:r>
            <a:r>
              <a:rPr lang="ru-RU"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ru-RU" sz="2000" dirty="0" err="1">
                <a:latin typeface="Times New Roman" panose="02020603050405020304" pitchFamily="18" charset="0"/>
                <a:cs typeface="Times New Roman" panose="02020603050405020304" pitchFamily="18" charset="0"/>
              </a:rPr>
              <a:t>Делдалдық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қызметтер</a:t>
            </a:r>
            <a:r>
              <a:rPr lang="ru-RU" sz="2000" dirty="0">
                <a:latin typeface="Times New Roman" panose="02020603050405020304" pitchFamily="18" charset="0"/>
                <a:cs typeface="Times New Roman" panose="02020603050405020304" pitchFamily="18" charset="0"/>
              </a:rPr>
              <a:t> де бар</a:t>
            </a:r>
            <a:endParaRPr lang="ru-RU"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6183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1" y="7937"/>
            <a:ext cx="9143999" cy="6885384"/>
          </a:xfrm>
          <a:prstGeom prst="rect">
            <a:avLst/>
          </a:prstGeom>
          <a:noFill/>
          <a:ln w="9525">
            <a:noFill/>
            <a:miter lim="800000"/>
            <a:headEnd/>
            <a:tailEnd/>
          </a:ln>
          <a:effectLst/>
        </p:spPr>
      </p:pic>
      <p:sp>
        <p:nvSpPr>
          <p:cNvPr id="4" name="AutoShape 4" descr="Картинки по запросу Scopus Elsev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ки по запросу Scopus Elsevi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Подзаголовок 2"/>
          <p:cNvSpPr txBox="1">
            <a:spLocks/>
          </p:cNvSpPr>
          <p:nvPr/>
        </p:nvSpPr>
        <p:spPr bwMode="auto">
          <a:xfrm>
            <a:off x="261137" y="1294092"/>
            <a:ext cx="8559335" cy="47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endParaRPr lang="ru-RU" sz="2400" b="1" dirty="0">
              <a:latin typeface="Times New Roman" panose="02020603050405020304" pitchFamily="18" charset="0"/>
              <a:cs typeface="Times New Roman" panose="02020603050405020304" pitchFamily="18" charset="0"/>
            </a:endParaRPr>
          </a:p>
        </p:txBody>
      </p:sp>
      <p:graphicFrame>
        <p:nvGraphicFramePr>
          <p:cNvPr id="9" name="Схема 8"/>
          <p:cNvGraphicFramePr/>
          <p:nvPr>
            <p:extLst>
              <p:ext uri="{D42A27DB-BD31-4B8C-83A1-F6EECF244321}">
                <p14:modId xmlns:p14="http://schemas.microsoft.com/office/powerpoint/2010/main" val="1165000296"/>
              </p:ext>
            </p:extLst>
          </p:nvPr>
        </p:nvGraphicFramePr>
        <p:xfrm>
          <a:off x="180096" y="465138"/>
          <a:ext cx="8785182" cy="6392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78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E3F8225A-96B2-48C7-85BD-688F8F293ABC}" type="slidenum">
              <a:rPr lang="ru-RU" smtClean="0">
                <a:solidFill>
                  <a:prstClr val="black">
                    <a:tint val="75000"/>
                  </a:prstClr>
                </a:solidFill>
              </a:rPr>
              <a:pPr>
                <a:defRPr/>
              </a:pPr>
              <a:t>17</a:t>
            </a:fld>
            <a:endParaRPr lang="ru-RU">
              <a:solidFill>
                <a:prstClr val="black">
                  <a:tint val="75000"/>
                </a:prstClr>
              </a:solidFill>
            </a:endParaRPr>
          </a:p>
        </p:txBody>
      </p:sp>
      <p:sp>
        <p:nvSpPr>
          <p:cNvPr id="21508" name="TextBox 3"/>
          <p:cNvSpPr txBox="1">
            <a:spLocks noChangeArrowheads="1"/>
          </p:cNvSpPr>
          <p:nvPr/>
        </p:nvSpPr>
        <p:spPr bwMode="auto">
          <a:xfrm>
            <a:off x="1597107" y="3789040"/>
            <a:ext cx="62299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auto" hangingPunct="1">
              <a:spcBef>
                <a:spcPts val="0"/>
              </a:spcBef>
              <a:spcAft>
                <a:spcPts val="0"/>
              </a:spcAft>
            </a:pPr>
            <a:r>
              <a:rPr lang="ru-RU" sz="3600" b="1" i="1" dirty="0" err="1">
                <a:solidFill>
                  <a:schemeClr val="tx2"/>
                </a:solidFill>
                <a:latin typeface="Arial" pitchFamily="34" charset="0"/>
                <a:cs typeface="Arial" pitchFamily="34" charset="0"/>
              </a:rPr>
              <a:t>Назарларыңызға</a:t>
            </a:r>
            <a:r>
              <a:rPr lang="ru-RU" sz="3600" b="1" i="1" dirty="0">
                <a:solidFill>
                  <a:schemeClr val="tx2"/>
                </a:solidFill>
                <a:latin typeface="Arial" pitchFamily="34" charset="0"/>
                <a:cs typeface="Arial" pitchFamily="34" charset="0"/>
              </a:rPr>
              <a:t> </a:t>
            </a:r>
            <a:r>
              <a:rPr lang="ru-RU" sz="3600" b="1" i="1" dirty="0" err="1">
                <a:solidFill>
                  <a:schemeClr val="tx2"/>
                </a:solidFill>
                <a:latin typeface="Arial" pitchFamily="34" charset="0"/>
                <a:cs typeface="Arial" pitchFamily="34" charset="0"/>
              </a:rPr>
              <a:t>рахмет</a:t>
            </a:r>
            <a:r>
              <a:rPr lang="ru-RU" sz="3600" b="1" i="1" dirty="0">
                <a:solidFill>
                  <a:schemeClr val="tx2"/>
                </a:solidFill>
                <a:latin typeface="Arial" pitchFamily="34" charset="0"/>
                <a:cs typeface="Arial" pitchFamily="34" charset="0"/>
              </a:rPr>
              <a:t>!</a:t>
            </a:r>
          </a:p>
        </p:txBody>
      </p:sp>
    </p:spTree>
    <p:extLst>
      <p:ext uri="{BB962C8B-B14F-4D97-AF65-F5344CB8AC3E}">
        <p14:creationId xmlns:p14="http://schemas.microsoft.com/office/powerpoint/2010/main" val="2981725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28974</TotalTime>
  <Words>1392</Words>
  <Application>Microsoft Office PowerPoint</Application>
  <PresentationFormat>Экран (4:3)</PresentationFormat>
  <Paragraphs>136</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3</vt:i4>
      </vt:variant>
      <vt:variant>
        <vt:lpstr>Заголовки слайдов</vt:lpstr>
      </vt:variant>
      <vt:variant>
        <vt:i4>17</vt:i4>
      </vt:variant>
    </vt:vector>
  </HeadingPairs>
  <TitlesOfParts>
    <vt:vector size="24" baseType="lpstr">
      <vt:lpstr>Arial</vt:lpstr>
      <vt:lpstr>Calibri</vt:lpstr>
      <vt:lpstr>Times New Roman</vt:lpstr>
      <vt:lpstr>Wingdings</vt:lpstr>
      <vt:lpstr>Тема Office</vt:lpstr>
      <vt:lpstr>5_Тема Office</vt:lpstr>
      <vt:lpstr>2_Тема Office</vt:lpstr>
      <vt:lpstr>«Бизнес негіздері»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Арасында қандай айырмашылық бизнеспен және кәсіпкерлікпен?</vt:lpstr>
      <vt:lpstr>3. Бір ерекшеліктері бар ма?</vt:lpstr>
      <vt:lpstr>4. Бизнес не үшін қажет?</vt:lpstr>
      <vt:lpstr>Презентация PowerPoint</vt:lpstr>
      <vt:lpstr>5. Бизнесті ашу үшін бастапқы капитал қажет пе?</vt:lpstr>
      <vt:lpstr>Презентация PowerPoint</vt:lpstr>
      <vt:lpstr>6. Өз бизнесіңізді қалай ашуға және дамытуға болады?</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Итоги научно- исследовательской деятельности университета за 2016 год</dc:title>
  <dc:creator>Жансая Жанбосинова(И.о.начальника отдела НИР)</dc:creator>
  <cp:lastModifiedBy>User</cp:lastModifiedBy>
  <cp:revision>335</cp:revision>
  <cp:lastPrinted>2020-02-18T09:05:13Z</cp:lastPrinted>
  <dcterms:created xsi:type="dcterms:W3CDTF">2017-02-08T08:26:34Z</dcterms:created>
  <dcterms:modified xsi:type="dcterms:W3CDTF">2026-01-19T08:29:20Z</dcterms:modified>
</cp:coreProperties>
</file>